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6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Lst>
  <p:sldSz cx="9144000" cy="5143500" type="screen16x9"/>
  <p:notesSz cx="6858000" cy="9144000"/>
  <p:embeddedFontLst>
    <p:embeddedFont>
      <p:font typeface="Josefin Sans" pitchFamily="2" charset="0"/>
      <p:regular r:id="rId61"/>
      <p:bold r:id="rId62"/>
      <p:italic r:id="rId63"/>
      <p:boldItalic r:id="rId64"/>
    </p:embeddedFont>
    <p:embeddedFont>
      <p:font typeface="Sorts Mill Goudy" panose="020B0604020202020204" charset="0"/>
      <p:regular r:id="rId65"/>
      <p:italic r:id="rId66"/>
    </p:embeddedFont>
    <p:embeddedFont>
      <p:font typeface="Verdana" panose="020B060403050404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724cc251ea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g2724cc251ea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724cc251ea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724cc251ea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724cc251ea_0_5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724cc251ea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understand how a student develops into a skillful reader (a fluent and accurate reader who can comprehend text), we look at two useful frameworks of reading: The Simple View and Scarborough’s Reading Rope.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7256a07d1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7256a07d1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Over 150 studies have validated the Simple View. It shows us that proficient reading is the product - not the sum - of word recognition and language comprehension. Strength in one area cannot compensate for weakness in the other. If either domain is weakened, reading comprehension is diminished. The Simple View is, in fact, not simple at all. The model is useful as an overview, but there are many details about what is entailed in word recognition and language comprehension. For that we need to for in-depth understanding. For that, we turn to Scarborough’s Reading Rope model.  </a:t>
            </a:r>
            <a:endParaRPr/>
          </a:p>
        </p:txBody>
      </p:sp>
      <p:sp>
        <p:nvSpPr>
          <p:cNvPr id="314" name="Google Shape;314;g27256a07d1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12</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256a07d13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7256a07d13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rope model by reading researcher Hollis Scarborough is a visual metaphor for how a student develops into a skilled reader over time. It lays out the various skills in the word recognition and language comprehension domains of The SImple View and shows how they develop simultaneously and with time are integrated to support each other. When we look at each of these skill strands more closely, we can see why reading is so complicated..</a:t>
            </a:r>
            <a:endParaRPr>
              <a:solidFill>
                <a:srgbClr val="000000"/>
              </a:solidFill>
            </a:endParaRPr>
          </a:p>
          <a:p>
            <a:pPr marL="0" lvl="0" indent="0" algn="l" rtl="0">
              <a:spcBef>
                <a:spcPts val="0"/>
              </a:spcBef>
              <a:spcAft>
                <a:spcPts val="0"/>
              </a:spcAft>
              <a:buNone/>
            </a:pPr>
            <a:endParaRPr/>
          </a:p>
        </p:txBody>
      </p:sp>
      <p:sp>
        <p:nvSpPr>
          <p:cNvPr id="333" name="Google Shape;333;g27256a07d13_0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13</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7256a07d13_0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7256a07d13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Simple View of Reading allows us to recognize a student’s particular pattern of reading skills. Screening helps us learn where students fall on the continuum of reading skill patterns, and allows us to focus instruction and intervention accordingly to build up any weak skills.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7256a07d13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7256a07d13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7256a07d13_0_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7256a07d13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7256a07d13_0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7256a07d13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7256a07d13_0_6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7256a07d13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256a07d13_0_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256a07d1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that this is a big change for many Wisconsin schools, especially if they were using balanced literacy programs such as Lucy Calkins Units of Study, Reader’s Workshop, Fountas &amp; Pinnell, Leveled Literacy Intervention, or Reading Recovery.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724cc251ea_0_3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g2724cc251ea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7256a07d13_0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7256a07d13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Screening 2x/year for 4K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60013cd5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f60013cd5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Superkids is also good.</a:t>
            </a:r>
            <a:endParaRPr/>
          </a:p>
          <a:p>
            <a:pPr marL="0" lvl="0" indent="0" algn="l" rtl="0">
              <a:spcBef>
                <a:spcPts val="0"/>
              </a:spcBef>
              <a:spcAft>
                <a:spcPts val="0"/>
              </a:spcAft>
              <a:buNone/>
            </a:pPr>
            <a:r>
              <a:rPr lang="en"/>
              <a:t>Into Reading, My View, Collaborative Classroom, and others are so-so</a:t>
            </a:r>
            <a:endParaRPr/>
          </a:p>
          <a:p>
            <a:pPr marL="0" lvl="0" indent="0" algn="l" rtl="0">
              <a:spcBef>
                <a:spcPts val="0"/>
              </a:spcBef>
              <a:spcAft>
                <a:spcPts val="0"/>
              </a:spcAft>
              <a:buNone/>
            </a:pPr>
            <a:r>
              <a:rPr lang="en"/>
              <a:t>Not good:</a:t>
            </a:r>
            <a:endParaRPr/>
          </a:p>
          <a:p>
            <a:pPr marL="0" lvl="0" indent="0" algn="l" rtl="0">
              <a:spcBef>
                <a:spcPts val="0"/>
              </a:spcBef>
              <a:spcAft>
                <a:spcPts val="0"/>
              </a:spcAft>
              <a:buNone/>
            </a:pPr>
            <a:r>
              <a:rPr lang="en"/>
              <a:t>Fountas and Pinnell, Lucy Calkins Units of Study (Readers and Writers Workshop), other blanched literacy programs</a:t>
            </a:r>
            <a:endParaRPr/>
          </a:p>
          <a:p>
            <a:pPr marL="0" lvl="0" indent="0" algn="l" rtl="0">
              <a:spcBef>
                <a:spcPts val="0"/>
              </a:spcBef>
              <a:spcAft>
                <a:spcPts val="0"/>
              </a:spcAft>
              <a:buNone/>
            </a:pPr>
            <a:r>
              <a:rPr lang="en"/>
              <a:t>Interventions such as Reading Recovery and Leveled Literacy Intervention (LLI)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7256a07d13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7256a07d13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your district has been  using Fountas and Pinnell, Leveled Literacy Intervention, Lucy Calkins Units of Study, Reading Recovery, or other balanced literacy programs, you are likely to see a shift.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f60013cd5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f60013cd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03332905eb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03332905eb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3332905eb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03332905e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03332905eb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03332905e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03332905eb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03332905e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03332905eb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03332905e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03332905eb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03332905eb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24cc251ea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724cc251ea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f60013cd5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f60013cd5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03332905eb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03332905e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03332905eb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03332905e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03332905eb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03332905eb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f60013cd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f60013cd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25a8e28d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725a8e28d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256a07d13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7256a07d13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7256a07d13_0_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7256a07d13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f60013cd54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f60013cd5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03332905e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03332905e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24cc251ea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724cc251ea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booklet - The Defining Guide - by our parent organization, The Reading League, is a good start at understanding what the “science of reading” is and is not..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03332905e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03332905e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03332905e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03332905e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03332905eb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03332905e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03332905e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03332905e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f60013cd5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f60013cd5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Little Learners cards that come with the set and are put in the back of the books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f60013cd5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f60013cd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using the user guide ot Little Learners to help patrons use the appropriately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f60013cd5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f60013cd5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page from the binder explaining how the FLyleaf decodable set is organized.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03332905eb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03332905e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03332905eb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03332905e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03332905e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03332905e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24cc251ea_0_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24cc251ea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f60013cd5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f60013cd5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03332905e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03332905e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03332905eb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303332905e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03332905eb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03332905e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f60013cd5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f60013cd5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03332905eb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03332905e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03332905eb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303332905e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256a07d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7256a07d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03b77aaf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003b77aa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725a8e28d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725a8e28d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03b77aaf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003b77aaf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Frontal lobe, including Broca’s area - speech production</a:t>
            </a:r>
            <a:endParaRPr/>
          </a:p>
          <a:p>
            <a:pPr marL="0" lvl="0" indent="0" algn="l" rtl="0">
              <a:spcBef>
                <a:spcPts val="0"/>
              </a:spcBef>
              <a:spcAft>
                <a:spcPts val="0"/>
              </a:spcAft>
              <a:buNone/>
            </a:pPr>
            <a:r>
              <a:rPr lang="en"/>
              <a:t>Parietal temporal - grapheme/phoneme connection</a:t>
            </a:r>
            <a:endParaRPr/>
          </a:p>
          <a:p>
            <a:pPr marL="0" lvl="0" indent="0" algn="l" rtl="0">
              <a:spcBef>
                <a:spcPts val="0"/>
              </a:spcBef>
              <a:spcAft>
                <a:spcPts val="0"/>
              </a:spcAft>
              <a:buNone/>
            </a:pPr>
            <a:r>
              <a:rPr lang="en"/>
              <a:t>Temporal lobe grammatical usage, and comprehension, making it possible to understand simple and complex grammar in our native language.</a:t>
            </a:r>
            <a:endParaRPr/>
          </a:p>
          <a:p>
            <a:pPr marL="0" lvl="0" indent="0" algn="l" rtl="0">
              <a:spcBef>
                <a:spcPts val="0"/>
              </a:spcBef>
              <a:spcAft>
                <a:spcPts val="0"/>
              </a:spcAft>
              <a:buNone/>
            </a:pPr>
            <a:r>
              <a:rPr lang="en"/>
              <a:t>Temporal Occipital = brain’s letterbox or visual word form area =  </a:t>
            </a:r>
            <a:r>
              <a:rPr lang="en">
                <a:solidFill>
                  <a:schemeClr val="dk1"/>
                </a:solidFill>
              </a:rPr>
              <a:t>reading fluency</a:t>
            </a:r>
            <a:endParaRPr>
              <a:solidFill>
                <a:schemeClr val="dk1"/>
              </a:solidFill>
            </a:endParaRPr>
          </a:p>
          <a:p>
            <a:pPr marL="0" lvl="0" indent="0" algn="l" rtl="0">
              <a:spcBef>
                <a:spcPts val="0"/>
              </a:spcBef>
              <a:spcAft>
                <a:spcPts val="0"/>
              </a:spcAft>
              <a:buNone/>
            </a:pPr>
            <a:r>
              <a:rPr lang="en">
                <a:solidFill>
                  <a:schemeClr val="dk1"/>
                </a:solidFill>
              </a:rPr>
              <a:t> All must be connected and working simultaneously after initial visual recognition linked to sound, then meaning</a:t>
            </a:r>
            <a:endParaRPr>
              <a:solidFill>
                <a:schemeClr val="dk1"/>
              </a:solidFill>
            </a:endParaRPr>
          </a:p>
          <a:p>
            <a:pPr marL="0" lvl="0" indent="0" algn="l" rtl="0">
              <a:spcBef>
                <a:spcPts val="0"/>
              </a:spcBef>
              <a:spcAft>
                <a:spcPts val="0"/>
              </a:spcAft>
              <a:buNone/>
            </a:pPr>
            <a:r>
              <a:rPr lang="en"/>
              <a:t>Broca’s area (frontal) for speech production connected to Wernicke’s area (temporal) for language comprehension via arcuate fasciculus</a:t>
            </a:r>
            <a:endParaRPr/>
          </a:p>
          <a:p>
            <a:pPr marL="0" lvl="0" indent="0" algn="l" rtl="0">
              <a:spcBef>
                <a:spcPts val="0"/>
              </a:spcBef>
              <a:spcAft>
                <a:spcPts val="0"/>
              </a:spcAft>
              <a:buNone/>
            </a:pPr>
            <a:r>
              <a:rPr lang="en"/>
              <a:t>Reading is not natural!</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 Title Slide - With Image">
  <p:cSld name="Title Slide - With Image">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4572000" y="2328531"/>
            <a:ext cx="4215900" cy="1563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None/>
              <a:defRPr sz="34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 name="Google Shape;57;p14"/>
          <p:cNvSpPr txBox="1">
            <a:spLocks noGrp="1"/>
          </p:cNvSpPr>
          <p:nvPr>
            <p:ph type="subTitle" idx="1"/>
          </p:nvPr>
        </p:nvSpPr>
        <p:spPr>
          <a:xfrm>
            <a:off x="4572000" y="3960636"/>
            <a:ext cx="4215900" cy="874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900"/>
              </a:spcBef>
              <a:spcAft>
                <a:spcPts val="0"/>
              </a:spcAft>
              <a:buClr>
                <a:schemeClr val="dk1"/>
              </a:buClr>
              <a:buSzPts val="1500"/>
              <a:buNone/>
              <a:defRPr sz="1500"/>
            </a:lvl2pPr>
            <a:lvl3pPr lvl="2" algn="ctr" rtl="0">
              <a:lnSpc>
                <a:spcPct val="100000"/>
              </a:lnSpc>
              <a:spcBef>
                <a:spcPts val="900"/>
              </a:spcBef>
              <a:spcAft>
                <a:spcPts val="0"/>
              </a:spcAft>
              <a:buClr>
                <a:schemeClr val="dk1"/>
              </a:buClr>
              <a:buSzPts val="1400"/>
              <a:buNone/>
              <a:defRPr sz="1400"/>
            </a:lvl3pPr>
            <a:lvl4pPr lvl="3" algn="ctr" rtl="0">
              <a:lnSpc>
                <a:spcPct val="100000"/>
              </a:lnSpc>
              <a:spcBef>
                <a:spcPts val="900"/>
              </a:spcBef>
              <a:spcAft>
                <a:spcPts val="0"/>
              </a:spcAft>
              <a:buClr>
                <a:schemeClr val="dk1"/>
              </a:buClr>
              <a:buSzPts val="1200"/>
              <a:buNone/>
              <a:defRPr sz="1200"/>
            </a:lvl4pPr>
            <a:lvl5pPr lvl="4" algn="ctr" rtl="0">
              <a:lnSpc>
                <a:spcPct val="100000"/>
              </a:lnSpc>
              <a:spcBef>
                <a:spcPts val="900"/>
              </a:spcBef>
              <a:spcAft>
                <a:spcPts val="0"/>
              </a:spcAft>
              <a:buClr>
                <a:schemeClr val="dk1"/>
              </a:buClr>
              <a:buSzPts val="1200"/>
              <a:buNone/>
              <a:defRPr sz="1200"/>
            </a:lvl5pPr>
            <a:lvl6pPr lvl="5" algn="ctr" rtl="0">
              <a:lnSpc>
                <a:spcPct val="90000"/>
              </a:lnSpc>
              <a:spcBef>
                <a:spcPts val="900"/>
              </a:spcBef>
              <a:spcAft>
                <a:spcPts val="0"/>
              </a:spcAft>
              <a:buClr>
                <a:schemeClr val="dk1"/>
              </a:buClr>
              <a:buSzPts val="1200"/>
              <a:buNone/>
              <a:defRPr sz="1200"/>
            </a:lvl6pPr>
            <a:lvl7pPr lvl="6" algn="ctr" rtl="0">
              <a:lnSpc>
                <a:spcPct val="90000"/>
              </a:lnSpc>
              <a:spcBef>
                <a:spcPts val="1000"/>
              </a:spcBef>
              <a:spcAft>
                <a:spcPts val="0"/>
              </a:spcAft>
              <a:buClr>
                <a:schemeClr val="dk1"/>
              </a:buClr>
              <a:buSzPts val="1200"/>
              <a:buNone/>
              <a:defRPr sz="1200"/>
            </a:lvl7pPr>
            <a:lvl8pPr lvl="7" algn="ctr" rtl="0">
              <a:lnSpc>
                <a:spcPct val="90000"/>
              </a:lnSpc>
              <a:spcBef>
                <a:spcPts val="1000"/>
              </a:spcBef>
              <a:spcAft>
                <a:spcPts val="0"/>
              </a:spcAft>
              <a:buClr>
                <a:schemeClr val="dk1"/>
              </a:buClr>
              <a:buSzPts val="1200"/>
              <a:buNone/>
              <a:defRPr sz="1200"/>
            </a:lvl8pPr>
            <a:lvl9pPr lvl="8" algn="ctr" rtl="0">
              <a:lnSpc>
                <a:spcPct val="90000"/>
              </a:lnSpc>
              <a:spcBef>
                <a:spcPts val="1000"/>
              </a:spcBef>
              <a:spcAft>
                <a:spcPts val="1000"/>
              </a:spcAft>
              <a:buClr>
                <a:schemeClr val="dk1"/>
              </a:buClr>
              <a:buSzPts val="1200"/>
              <a:buNone/>
              <a:defRPr sz="1200"/>
            </a:lvl9pPr>
          </a:lstStyle>
          <a:p>
            <a:endParaRPr/>
          </a:p>
        </p:txBody>
      </p:sp>
      <p:pic>
        <p:nvPicPr>
          <p:cNvPr id="58" name="Google Shape;58;p14" descr="A close up of a logo&#10;&#10;Description automatically generated"/>
          <p:cNvPicPr preferRelativeResize="0"/>
          <p:nvPr/>
        </p:nvPicPr>
        <p:blipFill rotWithShape="1">
          <a:blip r:embed="rId2">
            <a:alphaModFix/>
          </a:blip>
          <a:srcRect/>
          <a:stretch/>
        </p:blipFill>
        <p:spPr>
          <a:xfrm>
            <a:off x="4427132" y="473594"/>
            <a:ext cx="2236326" cy="1854939"/>
          </a:xfrm>
          <a:prstGeom prst="rect">
            <a:avLst/>
          </a:prstGeom>
          <a:noFill/>
          <a:ln>
            <a:noFill/>
          </a:ln>
        </p:spPr>
      </p:pic>
      <p:sp>
        <p:nvSpPr>
          <p:cNvPr id="59" name="Google Shape;59;p14"/>
          <p:cNvSpPr/>
          <p:nvPr/>
        </p:nvSpPr>
        <p:spPr>
          <a:xfrm>
            <a:off x="0" y="0"/>
            <a:ext cx="42159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60" name="Google Shape;60;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 Title Slide - No Image">
  <p:cSld name="Title Slide - No Image">
    <p:bg>
      <p:bgPr>
        <a:solidFill>
          <a:schemeClr val="accent1"/>
        </a:solidFill>
        <a:effectLst/>
      </p:bgPr>
    </p:bg>
    <p:spTree>
      <p:nvGrpSpPr>
        <p:cNvPr id="1" name="Shape 61"/>
        <p:cNvGrpSpPr/>
        <p:nvPr/>
      </p:nvGrpSpPr>
      <p:grpSpPr>
        <a:xfrm>
          <a:off x="0" y="0"/>
          <a:ext cx="0" cy="0"/>
          <a:chOff x="0" y="0"/>
          <a:chExt cx="0" cy="0"/>
        </a:xfrm>
      </p:grpSpPr>
      <p:sp>
        <p:nvSpPr>
          <p:cNvPr id="62" name="Google Shape;62;p15"/>
          <p:cNvSpPr/>
          <p:nvPr/>
        </p:nvSpPr>
        <p:spPr>
          <a:xfrm>
            <a:off x="1" y="0"/>
            <a:ext cx="3489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 name="Google Shape;63;p15"/>
          <p:cNvSpPr txBox="1">
            <a:spLocks noGrp="1"/>
          </p:cNvSpPr>
          <p:nvPr>
            <p:ph type="ctrTitle"/>
          </p:nvPr>
        </p:nvSpPr>
        <p:spPr>
          <a:xfrm>
            <a:off x="3960495" y="1357549"/>
            <a:ext cx="4741500" cy="1563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900"/>
              <a:buFont typeface="Arial"/>
              <a:buNone/>
              <a:defRPr sz="39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3960495" y="2989654"/>
            <a:ext cx="4741500" cy="874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Clr>
                <a:schemeClr val="accent4"/>
              </a:buClr>
              <a:buSzPts val="2600"/>
              <a:buNone/>
              <a:defRPr sz="2600">
                <a:solidFill>
                  <a:schemeClr val="accent4"/>
                </a:solidFill>
              </a:defRPr>
            </a:lvl1pPr>
            <a:lvl2pPr lvl="1" algn="ctr" rtl="0">
              <a:lnSpc>
                <a:spcPct val="100000"/>
              </a:lnSpc>
              <a:spcBef>
                <a:spcPts val="900"/>
              </a:spcBef>
              <a:spcAft>
                <a:spcPts val="0"/>
              </a:spcAft>
              <a:buClr>
                <a:schemeClr val="dk1"/>
              </a:buClr>
              <a:buSzPts val="1500"/>
              <a:buNone/>
              <a:defRPr sz="1500"/>
            </a:lvl2pPr>
            <a:lvl3pPr lvl="2" algn="ctr" rtl="0">
              <a:lnSpc>
                <a:spcPct val="100000"/>
              </a:lnSpc>
              <a:spcBef>
                <a:spcPts val="900"/>
              </a:spcBef>
              <a:spcAft>
                <a:spcPts val="0"/>
              </a:spcAft>
              <a:buClr>
                <a:schemeClr val="dk1"/>
              </a:buClr>
              <a:buSzPts val="1400"/>
              <a:buNone/>
              <a:defRPr sz="1400"/>
            </a:lvl3pPr>
            <a:lvl4pPr lvl="3" algn="ctr" rtl="0">
              <a:lnSpc>
                <a:spcPct val="100000"/>
              </a:lnSpc>
              <a:spcBef>
                <a:spcPts val="900"/>
              </a:spcBef>
              <a:spcAft>
                <a:spcPts val="0"/>
              </a:spcAft>
              <a:buClr>
                <a:schemeClr val="dk1"/>
              </a:buClr>
              <a:buSzPts val="1200"/>
              <a:buNone/>
              <a:defRPr sz="1200"/>
            </a:lvl4pPr>
            <a:lvl5pPr lvl="4" algn="ctr" rtl="0">
              <a:lnSpc>
                <a:spcPct val="100000"/>
              </a:lnSpc>
              <a:spcBef>
                <a:spcPts val="900"/>
              </a:spcBef>
              <a:spcAft>
                <a:spcPts val="0"/>
              </a:spcAft>
              <a:buClr>
                <a:schemeClr val="dk1"/>
              </a:buClr>
              <a:buSzPts val="1200"/>
              <a:buNone/>
              <a:defRPr sz="1200"/>
            </a:lvl5pPr>
            <a:lvl6pPr lvl="5" algn="ctr" rtl="0">
              <a:lnSpc>
                <a:spcPct val="90000"/>
              </a:lnSpc>
              <a:spcBef>
                <a:spcPts val="900"/>
              </a:spcBef>
              <a:spcAft>
                <a:spcPts val="0"/>
              </a:spcAft>
              <a:buClr>
                <a:schemeClr val="dk1"/>
              </a:buClr>
              <a:buSzPts val="1200"/>
              <a:buNone/>
              <a:defRPr sz="1200"/>
            </a:lvl6pPr>
            <a:lvl7pPr lvl="6" algn="ctr" rtl="0">
              <a:lnSpc>
                <a:spcPct val="90000"/>
              </a:lnSpc>
              <a:spcBef>
                <a:spcPts val="1000"/>
              </a:spcBef>
              <a:spcAft>
                <a:spcPts val="0"/>
              </a:spcAft>
              <a:buClr>
                <a:schemeClr val="dk1"/>
              </a:buClr>
              <a:buSzPts val="1200"/>
              <a:buNone/>
              <a:defRPr sz="1200"/>
            </a:lvl7pPr>
            <a:lvl8pPr lvl="7" algn="ctr" rtl="0">
              <a:lnSpc>
                <a:spcPct val="90000"/>
              </a:lnSpc>
              <a:spcBef>
                <a:spcPts val="1000"/>
              </a:spcBef>
              <a:spcAft>
                <a:spcPts val="0"/>
              </a:spcAft>
              <a:buClr>
                <a:schemeClr val="dk1"/>
              </a:buClr>
              <a:buSzPts val="1200"/>
              <a:buNone/>
              <a:defRPr sz="1200"/>
            </a:lvl8pPr>
            <a:lvl9pPr lvl="8" algn="ctr" rtl="0">
              <a:lnSpc>
                <a:spcPct val="90000"/>
              </a:lnSpc>
              <a:spcBef>
                <a:spcPts val="1000"/>
              </a:spcBef>
              <a:spcAft>
                <a:spcPts val="1000"/>
              </a:spcAft>
              <a:buClr>
                <a:schemeClr val="dk1"/>
              </a:buClr>
              <a:buSzPts val="1200"/>
              <a:buNone/>
              <a:defRPr sz="1200"/>
            </a:lvl9pPr>
          </a:lstStyle>
          <a:p>
            <a:endParaRPr/>
          </a:p>
        </p:txBody>
      </p:sp>
      <p:pic>
        <p:nvPicPr>
          <p:cNvPr id="65" name="Google Shape;65;p15" descr="A close up of a logo&#10;&#10;Description automatically generated"/>
          <p:cNvPicPr preferRelativeResize="0"/>
          <p:nvPr/>
        </p:nvPicPr>
        <p:blipFill rotWithShape="1">
          <a:blip r:embed="rId2">
            <a:alphaModFix/>
          </a:blip>
          <a:srcRect/>
          <a:stretch/>
        </p:blipFill>
        <p:spPr>
          <a:xfrm>
            <a:off x="339047" y="1396915"/>
            <a:ext cx="2832780" cy="2349668"/>
          </a:xfrm>
          <a:prstGeom prst="rect">
            <a:avLst/>
          </a:prstGeom>
          <a:noFill/>
          <a:ln>
            <a:noFill/>
          </a:ln>
        </p:spPr>
      </p:pic>
      <p:sp>
        <p:nvSpPr>
          <p:cNvPr id="66" name="Google Shape;66;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 Divider Slide - Deep Blue">
  <p:cSld name="Divider Slide - Deep Blue">
    <p:bg>
      <p:bgPr>
        <a:solidFill>
          <a:schemeClr val="accen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3900" y="2099600"/>
            <a:ext cx="7886700" cy="783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3900"/>
              <a:buFont typeface="Arial"/>
              <a:buNone/>
              <a:defRPr sz="39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9" name="Google Shape;69;p16" descr="A close up of a logo&#10;&#10;Description automatically generated"/>
          <p:cNvPicPr preferRelativeResize="0"/>
          <p:nvPr/>
        </p:nvPicPr>
        <p:blipFill rotWithShape="1">
          <a:blip r:embed="rId2">
            <a:alphaModFix/>
          </a:blip>
          <a:srcRect/>
          <a:stretch/>
        </p:blipFill>
        <p:spPr>
          <a:xfrm>
            <a:off x="4094227" y="985015"/>
            <a:ext cx="955546" cy="946779"/>
          </a:xfrm>
          <a:prstGeom prst="rect">
            <a:avLst/>
          </a:prstGeom>
          <a:noFill/>
          <a:ln>
            <a:noFill/>
          </a:ln>
        </p:spPr>
      </p:pic>
      <p:sp>
        <p:nvSpPr>
          <p:cNvPr id="70" name="Google Shape;70;p16"/>
          <p:cNvSpPr txBox="1"/>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Josefin Sans"/>
                <a:ea typeface="Josefin Sans"/>
                <a:cs typeface="Josefin Sans"/>
                <a:sym typeface="Josefin Sans"/>
              </a:rPr>
              <a:t>‹#›</a:t>
            </a:fld>
            <a:endParaRPr sz="900" b="0" i="0" u="none" strike="noStrike" cap="none">
              <a:solidFill>
                <a:schemeClr val="lt1"/>
              </a:solidFill>
              <a:latin typeface="Josefin Sans"/>
              <a:ea typeface="Josefin Sans"/>
              <a:cs typeface="Josefin Sans"/>
              <a:sym typeface="Josefin Sans"/>
            </a:endParaRPr>
          </a:p>
        </p:txBody>
      </p:sp>
      <p:sp>
        <p:nvSpPr>
          <p:cNvPr id="71" name="Google Shape;71;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6"/>
          <p:cNvSpPr txBox="1">
            <a:spLocks noGrp="1"/>
          </p:cNvSpPr>
          <p:nvPr>
            <p:ph type="subTitle" idx="1"/>
          </p:nvPr>
        </p:nvSpPr>
        <p:spPr>
          <a:xfrm>
            <a:off x="628650" y="2971400"/>
            <a:ext cx="7886700" cy="4917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0"/>
              </a:spcBef>
              <a:spcAft>
                <a:spcPts val="0"/>
              </a:spcAft>
              <a:buClr>
                <a:schemeClr val="lt2"/>
              </a:buClr>
              <a:buSzPts val="2600"/>
              <a:buNone/>
              <a:defRPr sz="2600">
                <a:solidFill>
                  <a:schemeClr val="lt2"/>
                </a:solidFill>
              </a:defRPr>
            </a:lvl1pPr>
            <a:lvl2pPr lvl="1" algn="l" rtl="0">
              <a:lnSpc>
                <a:spcPct val="100000"/>
              </a:lnSpc>
              <a:spcBef>
                <a:spcPts val="1000"/>
              </a:spcBef>
              <a:spcAft>
                <a:spcPts val="0"/>
              </a:spcAft>
              <a:buSzPts val="2600"/>
              <a:buNone/>
              <a:defRPr sz="2600"/>
            </a:lvl2pPr>
            <a:lvl3pPr lvl="2" algn="l" rtl="0">
              <a:lnSpc>
                <a:spcPct val="100000"/>
              </a:lnSpc>
              <a:spcBef>
                <a:spcPts val="1000"/>
              </a:spcBef>
              <a:spcAft>
                <a:spcPts val="0"/>
              </a:spcAft>
              <a:buSzPts val="2600"/>
              <a:buNone/>
              <a:defRPr sz="2600"/>
            </a:lvl3pPr>
            <a:lvl4pPr lvl="3" algn="l" rtl="0">
              <a:lnSpc>
                <a:spcPct val="100000"/>
              </a:lnSpc>
              <a:spcBef>
                <a:spcPts val="1000"/>
              </a:spcBef>
              <a:spcAft>
                <a:spcPts val="0"/>
              </a:spcAft>
              <a:buSzPts val="2600"/>
              <a:buNone/>
              <a:defRPr sz="2600"/>
            </a:lvl4pPr>
            <a:lvl5pPr lvl="4" algn="l" rtl="0">
              <a:lnSpc>
                <a:spcPct val="100000"/>
              </a:lnSpc>
              <a:spcBef>
                <a:spcPts val="1000"/>
              </a:spcBef>
              <a:spcAft>
                <a:spcPts val="0"/>
              </a:spcAft>
              <a:buSzPts val="2600"/>
              <a:buNone/>
              <a:defRPr sz="2600"/>
            </a:lvl5pPr>
            <a:lvl6pPr lvl="5" algn="l" rtl="0">
              <a:lnSpc>
                <a:spcPct val="100000"/>
              </a:lnSpc>
              <a:spcBef>
                <a:spcPts val="1000"/>
              </a:spcBef>
              <a:spcAft>
                <a:spcPts val="0"/>
              </a:spcAft>
              <a:buSzPts val="2600"/>
              <a:buNone/>
              <a:defRPr sz="2600"/>
            </a:lvl6pPr>
            <a:lvl7pPr lvl="6" algn="l" rtl="0">
              <a:lnSpc>
                <a:spcPct val="100000"/>
              </a:lnSpc>
              <a:spcBef>
                <a:spcPts val="1000"/>
              </a:spcBef>
              <a:spcAft>
                <a:spcPts val="0"/>
              </a:spcAft>
              <a:buSzPts val="2600"/>
              <a:buNone/>
              <a:defRPr sz="2600"/>
            </a:lvl7pPr>
            <a:lvl8pPr lvl="7" algn="l" rtl="0">
              <a:lnSpc>
                <a:spcPct val="100000"/>
              </a:lnSpc>
              <a:spcBef>
                <a:spcPts val="1000"/>
              </a:spcBef>
              <a:spcAft>
                <a:spcPts val="0"/>
              </a:spcAft>
              <a:buSzPts val="2600"/>
              <a:buNone/>
              <a:defRPr sz="2600"/>
            </a:lvl8pPr>
            <a:lvl9pPr lvl="8" algn="l" rtl="0">
              <a:lnSpc>
                <a:spcPct val="100000"/>
              </a:lnSpc>
              <a:spcBef>
                <a:spcPts val="1000"/>
              </a:spcBef>
              <a:spcAft>
                <a:spcPts val="1000"/>
              </a:spcAft>
              <a:buSzPts val="2600"/>
              <a:buNone/>
              <a:defRPr sz="2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 Title and Content - Deep Blue" type="obj">
  <p:cSld name="OBJECT">
    <p:spTree>
      <p:nvGrpSpPr>
        <p:cNvPr id="1" name="Shape 73"/>
        <p:cNvGrpSpPr/>
        <p:nvPr/>
      </p:nvGrpSpPr>
      <p:grpSpPr>
        <a:xfrm>
          <a:off x="0" y="0"/>
          <a:ext cx="0" cy="0"/>
          <a:chOff x="0" y="0"/>
          <a:chExt cx="0" cy="0"/>
        </a:xfrm>
      </p:grpSpPr>
      <p:sp>
        <p:nvSpPr>
          <p:cNvPr id="74" name="Google Shape;74;p17"/>
          <p:cNvSpPr/>
          <p:nvPr/>
        </p:nvSpPr>
        <p:spPr>
          <a:xfrm>
            <a:off x="1" y="-1"/>
            <a:ext cx="7386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5" name="Google Shape;75;p17"/>
          <p:cNvSpPr txBox="1">
            <a:spLocks noGrp="1"/>
          </p:cNvSpPr>
          <p:nvPr>
            <p:ph type="title"/>
          </p:nvPr>
        </p:nvSpPr>
        <p:spPr>
          <a:xfrm>
            <a:off x="1076179" y="273844"/>
            <a:ext cx="7754700" cy="994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33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1076179" y="1369219"/>
            <a:ext cx="7754700" cy="3500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1000"/>
              </a:spcBef>
              <a:spcAft>
                <a:spcPts val="0"/>
              </a:spcAft>
              <a:buClr>
                <a:schemeClr val="dk1"/>
              </a:buClr>
              <a:buSzPts val="1400"/>
              <a:buChar char="•"/>
              <a:defRPr/>
            </a:lvl2pPr>
            <a:lvl3pPr marL="1371600" lvl="2" indent="-317500" algn="l" rtl="0">
              <a:lnSpc>
                <a:spcPct val="100000"/>
              </a:lnSpc>
              <a:spcBef>
                <a:spcPts val="1000"/>
              </a:spcBef>
              <a:spcAft>
                <a:spcPts val="0"/>
              </a:spcAft>
              <a:buClr>
                <a:schemeClr val="dk1"/>
              </a:buClr>
              <a:buSzPts val="1400"/>
              <a:buChar char="•"/>
              <a:defRPr/>
            </a:lvl3pPr>
            <a:lvl4pPr marL="1828800" lvl="3" indent="-317500" algn="l" rtl="0">
              <a:lnSpc>
                <a:spcPct val="100000"/>
              </a:lnSpc>
              <a:spcBef>
                <a:spcPts val="1000"/>
              </a:spcBef>
              <a:spcAft>
                <a:spcPts val="0"/>
              </a:spcAft>
              <a:buClr>
                <a:schemeClr val="dk1"/>
              </a:buClr>
              <a:buSzPts val="1400"/>
              <a:buChar char="•"/>
              <a:defRPr/>
            </a:lvl4pPr>
            <a:lvl5pPr marL="2286000" lvl="4" indent="-317500" algn="l" rtl="0">
              <a:lnSpc>
                <a:spcPct val="100000"/>
              </a:lnSpc>
              <a:spcBef>
                <a:spcPts val="1000"/>
              </a:spcBef>
              <a:spcAft>
                <a:spcPts val="0"/>
              </a:spcAft>
              <a:buClr>
                <a:schemeClr val="dk1"/>
              </a:buClr>
              <a:buSzPts val="1400"/>
              <a:buChar char="•"/>
              <a:defRPr/>
            </a:lvl5pPr>
            <a:lvl6pPr marL="2743200" lvl="5" indent="-317500" algn="l" rtl="0">
              <a:lnSpc>
                <a:spcPct val="100000"/>
              </a:lnSpc>
              <a:spcBef>
                <a:spcPts val="1000"/>
              </a:spcBef>
              <a:spcAft>
                <a:spcPts val="0"/>
              </a:spcAft>
              <a:buClr>
                <a:schemeClr val="dk1"/>
              </a:buClr>
              <a:buSzPts val="1400"/>
              <a:buChar char="•"/>
              <a:defRPr/>
            </a:lvl6pPr>
            <a:lvl7pPr marL="3200400" lvl="6" indent="-317500" algn="l" rtl="0">
              <a:lnSpc>
                <a:spcPct val="100000"/>
              </a:lnSpc>
              <a:spcBef>
                <a:spcPts val="1000"/>
              </a:spcBef>
              <a:spcAft>
                <a:spcPts val="0"/>
              </a:spcAft>
              <a:buClr>
                <a:schemeClr val="dk1"/>
              </a:buClr>
              <a:buSzPts val="1400"/>
              <a:buChar char="•"/>
              <a:defRPr/>
            </a:lvl7pPr>
            <a:lvl8pPr marL="3657600" lvl="7" indent="-317500" algn="l" rtl="0">
              <a:lnSpc>
                <a:spcPct val="100000"/>
              </a:lnSpc>
              <a:spcBef>
                <a:spcPts val="1000"/>
              </a:spcBef>
              <a:spcAft>
                <a:spcPts val="0"/>
              </a:spcAft>
              <a:buClr>
                <a:schemeClr val="dk1"/>
              </a:buClr>
              <a:buSzPts val="1400"/>
              <a:buChar char="•"/>
              <a:defRPr/>
            </a:lvl8pPr>
            <a:lvl9pPr marL="4114800" lvl="8" indent="-317500" algn="l" rtl="0">
              <a:lnSpc>
                <a:spcPct val="100000"/>
              </a:lnSpc>
              <a:spcBef>
                <a:spcPts val="1000"/>
              </a:spcBef>
              <a:spcAft>
                <a:spcPts val="1000"/>
              </a:spcAft>
              <a:buClr>
                <a:schemeClr val="dk1"/>
              </a:buClr>
              <a:buSzPts val="1400"/>
              <a:buChar char="•"/>
              <a:defRPr/>
            </a:lvl9pPr>
          </a:lstStyle>
          <a:p>
            <a:endParaRPr/>
          </a:p>
        </p:txBody>
      </p:sp>
      <p:sp>
        <p:nvSpPr>
          <p:cNvPr id="77" name="Google Shape;77;p17"/>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78" name="Google Shape;78;p17"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79" name="Google Shape;79;p17"/>
          <p:cNvSpPr txBox="1">
            <a:spLocks noGrp="1"/>
          </p:cNvSpPr>
          <p:nvPr>
            <p:ph type="subTitle" idx="2"/>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 - Title and Content and Image - Deep Blue">
  <p:cSld name="Title and Content and Image - Deep Blue">
    <p:spTree>
      <p:nvGrpSpPr>
        <p:cNvPr id="1" name="Shape 80"/>
        <p:cNvGrpSpPr/>
        <p:nvPr/>
      </p:nvGrpSpPr>
      <p:grpSpPr>
        <a:xfrm>
          <a:off x="0" y="0"/>
          <a:ext cx="0" cy="0"/>
          <a:chOff x="0" y="0"/>
          <a:chExt cx="0" cy="0"/>
        </a:xfrm>
      </p:grpSpPr>
      <p:sp>
        <p:nvSpPr>
          <p:cNvPr id="81" name="Google Shape;81;p18"/>
          <p:cNvSpPr/>
          <p:nvPr/>
        </p:nvSpPr>
        <p:spPr>
          <a:xfrm>
            <a:off x="738550" y="0"/>
            <a:ext cx="35976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82" name="Google Shape;82;p18"/>
          <p:cNvSpPr/>
          <p:nvPr/>
        </p:nvSpPr>
        <p:spPr>
          <a:xfrm>
            <a:off x="1" y="-1"/>
            <a:ext cx="7386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 name="Google Shape;83;p18"/>
          <p:cNvSpPr txBox="1">
            <a:spLocks noGrp="1"/>
          </p:cNvSpPr>
          <p:nvPr>
            <p:ph type="title"/>
          </p:nvPr>
        </p:nvSpPr>
        <p:spPr>
          <a:xfrm>
            <a:off x="4705642" y="273844"/>
            <a:ext cx="41253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8"/>
          <p:cNvSpPr txBox="1">
            <a:spLocks noGrp="1"/>
          </p:cNvSpPr>
          <p:nvPr>
            <p:ph type="body" idx="1"/>
          </p:nvPr>
        </p:nvSpPr>
        <p:spPr>
          <a:xfrm>
            <a:off x="4705642" y="1369219"/>
            <a:ext cx="4125300" cy="3500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900"/>
              </a:spcBef>
              <a:spcAft>
                <a:spcPts val="0"/>
              </a:spcAft>
              <a:buClr>
                <a:schemeClr val="dk1"/>
              </a:buClr>
              <a:buSzPts val="1400"/>
              <a:buChar char="•"/>
              <a:defRPr/>
            </a:lvl2pPr>
            <a:lvl3pPr marL="1371600" lvl="2" indent="-317500" algn="l" rtl="0">
              <a:lnSpc>
                <a:spcPct val="100000"/>
              </a:lnSpc>
              <a:spcBef>
                <a:spcPts val="900"/>
              </a:spcBef>
              <a:spcAft>
                <a:spcPts val="0"/>
              </a:spcAft>
              <a:buClr>
                <a:schemeClr val="dk1"/>
              </a:buClr>
              <a:buSzPts val="1400"/>
              <a:buChar char="•"/>
              <a:defRPr/>
            </a:lvl3pPr>
            <a:lvl4pPr marL="1828800" lvl="3" indent="-317500" algn="l" rtl="0">
              <a:lnSpc>
                <a:spcPct val="100000"/>
              </a:lnSpc>
              <a:spcBef>
                <a:spcPts val="900"/>
              </a:spcBef>
              <a:spcAft>
                <a:spcPts val="0"/>
              </a:spcAft>
              <a:buClr>
                <a:schemeClr val="dk1"/>
              </a:buClr>
              <a:buSzPts val="1400"/>
              <a:buChar char="•"/>
              <a:defRPr/>
            </a:lvl4pPr>
            <a:lvl5pPr marL="2286000" lvl="4" indent="-317500" algn="l" rtl="0">
              <a:lnSpc>
                <a:spcPct val="100000"/>
              </a:lnSpc>
              <a:spcBef>
                <a:spcPts val="900"/>
              </a:spcBef>
              <a:spcAft>
                <a:spcPts val="0"/>
              </a:spcAft>
              <a:buClr>
                <a:schemeClr val="dk1"/>
              </a:buClr>
              <a:buSzPts val="1400"/>
              <a:buChar char="•"/>
              <a:defRPr/>
            </a:lvl5pPr>
            <a:lvl6pPr marL="2743200" lvl="5" indent="-317500" algn="l" rtl="0">
              <a:lnSpc>
                <a:spcPct val="90000"/>
              </a:lnSpc>
              <a:spcBef>
                <a:spcPts val="900"/>
              </a:spcBef>
              <a:spcAft>
                <a:spcPts val="0"/>
              </a:spcAft>
              <a:buClr>
                <a:schemeClr val="dk1"/>
              </a:buClr>
              <a:buSzPts val="1400"/>
              <a:buChar char="•"/>
              <a:defRPr/>
            </a:lvl6pPr>
            <a:lvl7pPr marL="3200400" lvl="6" indent="-317500" algn="l" rtl="0">
              <a:lnSpc>
                <a:spcPct val="90000"/>
              </a:lnSpc>
              <a:spcBef>
                <a:spcPts val="1000"/>
              </a:spcBef>
              <a:spcAft>
                <a:spcPts val="0"/>
              </a:spcAft>
              <a:buClr>
                <a:schemeClr val="dk1"/>
              </a:buClr>
              <a:buSzPts val="1400"/>
              <a:buChar char="•"/>
              <a:defRPr/>
            </a:lvl7pPr>
            <a:lvl8pPr marL="3657600" lvl="7" indent="-317500" algn="l" rtl="0">
              <a:lnSpc>
                <a:spcPct val="90000"/>
              </a:lnSpc>
              <a:spcBef>
                <a:spcPts val="1000"/>
              </a:spcBef>
              <a:spcAft>
                <a:spcPts val="0"/>
              </a:spcAft>
              <a:buClr>
                <a:schemeClr val="dk1"/>
              </a:buClr>
              <a:buSzPts val="1400"/>
              <a:buChar char="•"/>
              <a:defRPr/>
            </a:lvl8pPr>
            <a:lvl9pPr marL="4114800" lvl="8" indent="-317500" algn="l" rtl="0">
              <a:lnSpc>
                <a:spcPct val="90000"/>
              </a:lnSpc>
              <a:spcBef>
                <a:spcPts val="1000"/>
              </a:spcBef>
              <a:spcAft>
                <a:spcPts val="1000"/>
              </a:spcAft>
              <a:buClr>
                <a:schemeClr val="dk1"/>
              </a:buClr>
              <a:buSzPts val="1400"/>
              <a:buChar char="•"/>
              <a:defRPr/>
            </a:lvl9pPr>
          </a:lstStyle>
          <a:p>
            <a:endParaRPr/>
          </a:p>
        </p:txBody>
      </p:sp>
      <p:sp>
        <p:nvSpPr>
          <p:cNvPr id="85" name="Google Shape;85;p18"/>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86" name="Google Shape;86;p18"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87" name="Google Shape;87;p18"/>
          <p:cNvSpPr txBox="1">
            <a:spLocks noGrp="1"/>
          </p:cNvSpPr>
          <p:nvPr>
            <p:ph type="subTitle" idx="2"/>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 - Full page image - Deep Blue">
  <p:cSld name="Full page image - Deep Blue">
    <p:spTree>
      <p:nvGrpSpPr>
        <p:cNvPr id="1" name="Shape 88"/>
        <p:cNvGrpSpPr/>
        <p:nvPr/>
      </p:nvGrpSpPr>
      <p:grpSpPr>
        <a:xfrm>
          <a:off x="0" y="0"/>
          <a:ext cx="0" cy="0"/>
          <a:chOff x="0" y="0"/>
          <a:chExt cx="0" cy="0"/>
        </a:xfrm>
      </p:grpSpPr>
      <p:sp>
        <p:nvSpPr>
          <p:cNvPr id="89" name="Google Shape;89;p19"/>
          <p:cNvSpPr/>
          <p:nvPr/>
        </p:nvSpPr>
        <p:spPr>
          <a:xfrm>
            <a:off x="1" y="-1"/>
            <a:ext cx="7386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0" name="Google Shape;90;p19"/>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91" name="Google Shape;91;p19"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92" name="Google Shape;92;p19"/>
          <p:cNvSpPr/>
          <p:nvPr/>
        </p:nvSpPr>
        <p:spPr>
          <a:xfrm>
            <a:off x="738550" y="0"/>
            <a:ext cx="84054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93" name="Google Shape;93;p19"/>
          <p:cNvSpPr txBox="1">
            <a:spLocks noGrp="1"/>
          </p:cNvSpPr>
          <p:nvPr>
            <p:ph type="subTitle" idx="1"/>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 - Divider Slide - Soft Blue">
  <p:cSld name="Divider Slide - Soft Blue">
    <p:bg>
      <p:bgPr>
        <a:solidFill>
          <a:schemeClr val="dk2"/>
        </a:solidFill>
        <a:effectLst/>
      </p:bgPr>
    </p:bg>
    <p:spTree>
      <p:nvGrpSpPr>
        <p:cNvPr id="1" name="Shape 94"/>
        <p:cNvGrpSpPr/>
        <p:nvPr/>
      </p:nvGrpSpPr>
      <p:grpSpPr>
        <a:xfrm>
          <a:off x="0" y="0"/>
          <a:ext cx="0" cy="0"/>
          <a:chOff x="0" y="0"/>
          <a:chExt cx="0" cy="0"/>
        </a:xfrm>
      </p:grpSpPr>
      <p:pic>
        <p:nvPicPr>
          <p:cNvPr id="95" name="Google Shape;95;p20" descr="A close up of a logo&#10;&#10;Description automatically generated"/>
          <p:cNvPicPr preferRelativeResize="0"/>
          <p:nvPr/>
        </p:nvPicPr>
        <p:blipFill rotWithShape="1">
          <a:blip r:embed="rId2">
            <a:alphaModFix/>
          </a:blip>
          <a:srcRect/>
          <a:stretch/>
        </p:blipFill>
        <p:spPr>
          <a:xfrm>
            <a:off x="4094227" y="985015"/>
            <a:ext cx="955546" cy="946779"/>
          </a:xfrm>
          <a:prstGeom prst="rect">
            <a:avLst/>
          </a:prstGeom>
          <a:noFill/>
          <a:ln>
            <a:noFill/>
          </a:ln>
        </p:spPr>
      </p:pic>
      <p:sp>
        <p:nvSpPr>
          <p:cNvPr id="96" name="Google Shape;96;p20"/>
          <p:cNvSpPr txBox="1"/>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Josefin Sans"/>
                <a:ea typeface="Josefin Sans"/>
                <a:cs typeface="Josefin Sans"/>
                <a:sym typeface="Josefin Sans"/>
              </a:rPr>
              <a:t>‹#›</a:t>
            </a:fld>
            <a:endParaRPr sz="900" b="0" i="0" u="none" strike="noStrike" cap="none">
              <a:solidFill>
                <a:schemeClr val="lt1"/>
              </a:solidFill>
              <a:latin typeface="Josefin Sans"/>
              <a:ea typeface="Josefin Sans"/>
              <a:cs typeface="Josefin Sans"/>
              <a:sym typeface="Josefin Sans"/>
            </a:endParaRPr>
          </a:p>
        </p:txBody>
      </p:sp>
      <p:sp>
        <p:nvSpPr>
          <p:cNvPr id="97" name="Google Shape;97;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0"/>
          <p:cNvSpPr txBox="1">
            <a:spLocks noGrp="1"/>
          </p:cNvSpPr>
          <p:nvPr>
            <p:ph type="subTitle" idx="1"/>
          </p:nvPr>
        </p:nvSpPr>
        <p:spPr>
          <a:xfrm>
            <a:off x="628650" y="2971400"/>
            <a:ext cx="7886700" cy="4917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0"/>
              </a:spcBef>
              <a:spcAft>
                <a:spcPts val="0"/>
              </a:spcAft>
              <a:buClr>
                <a:srgbClr val="FFF577"/>
              </a:buClr>
              <a:buSzPts val="2400"/>
              <a:buNone/>
              <a:defRPr sz="2400">
                <a:solidFill>
                  <a:srgbClr val="FFF577"/>
                </a:solidFill>
              </a:defRPr>
            </a:lvl1pPr>
            <a:lvl2pPr lvl="1" algn="l" rtl="0">
              <a:lnSpc>
                <a:spcPct val="100000"/>
              </a:lnSpc>
              <a:spcBef>
                <a:spcPts val="1000"/>
              </a:spcBef>
              <a:spcAft>
                <a:spcPts val="0"/>
              </a:spcAft>
              <a:buClr>
                <a:srgbClr val="FFF577"/>
              </a:buClr>
              <a:buSzPts val="2200"/>
              <a:buNone/>
              <a:defRPr>
                <a:solidFill>
                  <a:srgbClr val="FFF577"/>
                </a:solidFill>
              </a:defRPr>
            </a:lvl2pPr>
            <a:lvl3pPr lvl="2" algn="l" rtl="0">
              <a:lnSpc>
                <a:spcPct val="100000"/>
              </a:lnSpc>
              <a:spcBef>
                <a:spcPts val="1000"/>
              </a:spcBef>
              <a:spcAft>
                <a:spcPts val="0"/>
              </a:spcAft>
              <a:buClr>
                <a:srgbClr val="FFF577"/>
              </a:buClr>
              <a:buSzPts val="2200"/>
              <a:buNone/>
              <a:defRPr>
                <a:solidFill>
                  <a:srgbClr val="FFF577"/>
                </a:solidFill>
              </a:defRPr>
            </a:lvl3pPr>
            <a:lvl4pPr lvl="3" algn="l" rtl="0">
              <a:lnSpc>
                <a:spcPct val="100000"/>
              </a:lnSpc>
              <a:spcBef>
                <a:spcPts val="1000"/>
              </a:spcBef>
              <a:spcAft>
                <a:spcPts val="0"/>
              </a:spcAft>
              <a:buClr>
                <a:srgbClr val="FFF577"/>
              </a:buClr>
              <a:buSzPts val="2200"/>
              <a:buNone/>
              <a:defRPr>
                <a:solidFill>
                  <a:srgbClr val="FFF577"/>
                </a:solidFill>
              </a:defRPr>
            </a:lvl4pPr>
            <a:lvl5pPr lvl="4" algn="l" rtl="0">
              <a:lnSpc>
                <a:spcPct val="100000"/>
              </a:lnSpc>
              <a:spcBef>
                <a:spcPts val="1000"/>
              </a:spcBef>
              <a:spcAft>
                <a:spcPts val="0"/>
              </a:spcAft>
              <a:buClr>
                <a:srgbClr val="FFF577"/>
              </a:buClr>
              <a:buSzPts val="2200"/>
              <a:buNone/>
              <a:defRPr>
                <a:solidFill>
                  <a:srgbClr val="FFF577"/>
                </a:solidFill>
              </a:defRPr>
            </a:lvl5pPr>
            <a:lvl6pPr lvl="5" algn="l" rtl="0">
              <a:lnSpc>
                <a:spcPct val="100000"/>
              </a:lnSpc>
              <a:spcBef>
                <a:spcPts val="1000"/>
              </a:spcBef>
              <a:spcAft>
                <a:spcPts val="0"/>
              </a:spcAft>
              <a:buClr>
                <a:srgbClr val="FFF577"/>
              </a:buClr>
              <a:buSzPts val="1200"/>
              <a:buNone/>
              <a:defRPr>
                <a:solidFill>
                  <a:srgbClr val="FFF577"/>
                </a:solidFill>
              </a:defRPr>
            </a:lvl6pPr>
            <a:lvl7pPr lvl="6" algn="l" rtl="0">
              <a:lnSpc>
                <a:spcPct val="100000"/>
              </a:lnSpc>
              <a:spcBef>
                <a:spcPts val="1000"/>
              </a:spcBef>
              <a:spcAft>
                <a:spcPts val="0"/>
              </a:spcAft>
              <a:buClr>
                <a:srgbClr val="FFF577"/>
              </a:buClr>
              <a:buSzPts val="1200"/>
              <a:buNone/>
              <a:defRPr>
                <a:solidFill>
                  <a:srgbClr val="FFF577"/>
                </a:solidFill>
              </a:defRPr>
            </a:lvl7pPr>
            <a:lvl8pPr lvl="7" algn="l" rtl="0">
              <a:lnSpc>
                <a:spcPct val="100000"/>
              </a:lnSpc>
              <a:spcBef>
                <a:spcPts val="1000"/>
              </a:spcBef>
              <a:spcAft>
                <a:spcPts val="0"/>
              </a:spcAft>
              <a:buClr>
                <a:srgbClr val="FFF577"/>
              </a:buClr>
              <a:buSzPts val="1200"/>
              <a:buNone/>
              <a:defRPr>
                <a:solidFill>
                  <a:srgbClr val="FFF577"/>
                </a:solidFill>
              </a:defRPr>
            </a:lvl8pPr>
            <a:lvl9pPr lvl="8" algn="l" rtl="0">
              <a:lnSpc>
                <a:spcPct val="100000"/>
              </a:lnSpc>
              <a:spcBef>
                <a:spcPts val="1000"/>
              </a:spcBef>
              <a:spcAft>
                <a:spcPts val="1000"/>
              </a:spcAft>
              <a:buClr>
                <a:srgbClr val="FFF577"/>
              </a:buClr>
              <a:buSzPts val="1200"/>
              <a:buNone/>
              <a:defRPr>
                <a:solidFill>
                  <a:srgbClr val="FFF577"/>
                </a:solidFill>
              </a:defRPr>
            </a:lvl9pPr>
          </a:lstStyle>
          <a:p>
            <a:endParaRPr/>
          </a:p>
        </p:txBody>
      </p:sp>
      <p:sp>
        <p:nvSpPr>
          <p:cNvPr id="99" name="Google Shape;99;p20"/>
          <p:cNvSpPr txBox="1">
            <a:spLocks noGrp="1"/>
          </p:cNvSpPr>
          <p:nvPr>
            <p:ph type="title"/>
          </p:nvPr>
        </p:nvSpPr>
        <p:spPr>
          <a:xfrm>
            <a:off x="623900" y="2099600"/>
            <a:ext cx="7886700" cy="783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3900"/>
              <a:buFont typeface="Arial"/>
              <a:buNone/>
              <a:defRPr sz="3900">
                <a:solidFill>
                  <a:schemeClr val="lt1"/>
                </a:solidFill>
              </a:defRPr>
            </a:lvl1pPr>
            <a:lvl2pPr lvl="1" algn="l" rtl="0">
              <a:lnSpc>
                <a:spcPct val="100000"/>
              </a:lnSpc>
              <a:spcBef>
                <a:spcPts val="0"/>
              </a:spcBef>
              <a:spcAft>
                <a:spcPts val="0"/>
              </a:spcAft>
              <a:buSzPts val="3900"/>
              <a:buNone/>
              <a:defRPr sz="3900"/>
            </a:lvl2pPr>
            <a:lvl3pPr lvl="2" algn="l" rtl="0">
              <a:lnSpc>
                <a:spcPct val="100000"/>
              </a:lnSpc>
              <a:spcBef>
                <a:spcPts val="0"/>
              </a:spcBef>
              <a:spcAft>
                <a:spcPts val="0"/>
              </a:spcAft>
              <a:buSzPts val="3900"/>
              <a:buNone/>
              <a:defRPr sz="3900"/>
            </a:lvl3pPr>
            <a:lvl4pPr lvl="3" algn="l" rtl="0">
              <a:lnSpc>
                <a:spcPct val="100000"/>
              </a:lnSpc>
              <a:spcBef>
                <a:spcPts val="0"/>
              </a:spcBef>
              <a:spcAft>
                <a:spcPts val="0"/>
              </a:spcAft>
              <a:buSzPts val="3900"/>
              <a:buNone/>
              <a:defRPr sz="3900"/>
            </a:lvl4pPr>
            <a:lvl5pPr lvl="4" algn="l" rtl="0">
              <a:lnSpc>
                <a:spcPct val="100000"/>
              </a:lnSpc>
              <a:spcBef>
                <a:spcPts val="0"/>
              </a:spcBef>
              <a:spcAft>
                <a:spcPts val="0"/>
              </a:spcAft>
              <a:buSzPts val="3900"/>
              <a:buNone/>
              <a:defRPr sz="3900"/>
            </a:lvl5pPr>
            <a:lvl6pPr lvl="5" algn="l" rtl="0">
              <a:lnSpc>
                <a:spcPct val="100000"/>
              </a:lnSpc>
              <a:spcBef>
                <a:spcPts val="0"/>
              </a:spcBef>
              <a:spcAft>
                <a:spcPts val="0"/>
              </a:spcAft>
              <a:buSzPts val="3900"/>
              <a:buNone/>
              <a:defRPr sz="3900"/>
            </a:lvl6pPr>
            <a:lvl7pPr lvl="6" algn="l" rtl="0">
              <a:lnSpc>
                <a:spcPct val="100000"/>
              </a:lnSpc>
              <a:spcBef>
                <a:spcPts val="0"/>
              </a:spcBef>
              <a:spcAft>
                <a:spcPts val="0"/>
              </a:spcAft>
              <a:buSzPts val="3900"/>
              <a:buNone/>
              <a:defRPr sz="3900"/>
            </a:lvl7pPr>
            <a:lvl8pPr lvl="7" algn="l" rtl="0">
              <a:lnSpc>
                <a:spcPct val="100000"/>
              </a:lnSpc>
              <a:spcBef>
                <a:spcPts val="0"/>
              </a:spcBef>
              <a:spcAft>
                <a:spcPts val="0"/>
              </a:spcAft>
              <a:buSzPts val="3900"/>
              <a:buNone/>
              <a:defRPr sz="3900"/>
            </a:lvl8pPr>
            <a:lvl9pPr lvl="8" algn="l" rtl="0">
              <a:lnSpc>
                <a:spcPct val="100000"/>
              </a:lnSpc>
              <a:spcBef>
                <a:spcPts val="0"/>
              </a:spcBef>
              <a:spcAft>
                <a:spcPts val="0"/>
              </a:spcAft>
              <a:buSzPts val="3900"/>
              <a:buNone/>
              <a:defRPr sz="39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 - Title and Content - Soft Blue">
  <p:cSld name="Title and Content - Soft Blue">
    <p:spTree>
      <p:nvGrpSpPr>
        <p:cNvPr id="1" name="Shape 100"/>
        <p:cNvGrpSpPr/>
        <p:nvPr/>
      </p:nvGrpSpPr>
      <p:grpSpPr>
        <a:xfrm>
          <a:off x="0" y="0"/>
          <a:ext cx="0" cy="0"/>
          <a:chOff x="0" y="0"/>
          <a:chExt cx="0" cy="0"/>
        </a:xfrm>
      </p:grpSpPr>
      <p:sp>
        <p:nvSpPr>
          <p:cNvPr id="101" name="Google Shape;101;p21"/>
          <p:cNvSpPr/>
          <p:nvPr/>
        </p:nvSpPr>
        <p:spPr>
          <a:xfrm>
            <a:off x="1" y="-1"/>
            <a:ext cx="7386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2" name="Google Shape;102;p21"/>
          <p:cNvSpPr txBox="1">
            <a:spLocks noGrp="1"/>
          </p:cNvSpPr>
          <p:nvPr>
            <p:ph type="title"/>
          </p:nvPr>
        </p:nvSpPr>
        <p:spPr>
          <a:xfrm>
            <a:off x="1076179" y="273844"/>
            <a:ext cx="7754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1076179" y="1369219"/>
            <a:ext cx="7754700" cy="3500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900"/>
              </a:spcBef>
              <a:spcAft>
                <a:spcPts val="0"/>
              </a:spcAft>
              <a:buClr>
                <a:schemeClr val="dk1"/>
              </a:buClr>
              <a:buSzPts val="1400"/>
              <a:buChar char="•"/>
              <a:defRPr/>
            </a:lvl2pPr>
            <a:lvl3pPr marL="1371600" lvl="2" indent="-317500" algn="l" rtl="0">
              <a:lnSpc>
                <a:spcPct val="100000"/>
              </a:lnSpc>
              <a:spcBef>
                <a:spcPts val="900"/>
              </a:spcBef>
              <a:spcAft>
                <a:spcPts val="0"/>
              </a:spcAft>
              <a:buClr>
                <a:schemeClr val="dk1"/>
              </a:buClr>
              <a:buSzPts val="1400"/>
              <a:buChar char="•"/>
              <a:defRPr/>
            </a:lvl3pPr>
            <a:lvl4pPr marL="1828800" lvl="3" indent="-317500" algn="l" rtl="0">
              <a:lnSpc>
                <a:spcPct val="100000"/>
              </a:lnSpc>
              <a:spcBef>
                <a:spcPts val="900"/>
              </a:spcBef>
              <a:spcAft>
                <a:spcPts val="0"/>
              </a:spcAft>
              <a:buClr>
                <a:schemeClr val="dk1"/>
              </a:buClr>
              <a:buSzPts val="1400"/>
              <a:buChar char="•"/>
              <a:defRPr/>
            </a:lvl4pPr>
            <a:lvl5pPr marL="2286000" lvl="4" indent="-317500" algn="l" rtl="0">
              <a:lnSpc>
                <a:spcPct val="100000"/>
              </a:lnSpc>
              <a:spcBef>
                <a:spcPts val="900"/>
              </a:spcBef>
              <a:spcAft>
                <a:spcPts val="0"/>
              </a:spcAft>
              <a:buClr>
                <a:schemeClr val="dk1"/>
              </a:buClr>
              <a:buSzPts val="1400"/>
              <a:buChar char="•"/>
              <a:defRPr/>
            </a:lvl5pPr>
            <a:lvl6pPr marL="2743200" lvl="5" indent="-317500" algn="l" rtl="0">
              <a:lnSpc>
                <a:spcPct val="90000"/>
              </a:lnSpc>
              <a:spcBef>
                <a:spcPts val="900"/>
              </a:spcBef>
              <a:spcAft>
                <a:spcPts val="0"/>
              </a:spcAft>
              <a:buClr>
                <a:schemeClr val="dk1"/>
              </a:buClr>
              <a:buSzPts val="1400"/>
              <a:buChar char="•"/>
              <a:defRPr/>
            </a:lvl6pPr>
            <a:lvl7pPr marL="3200400" lvl="6" indent="-317500" algn="l" rtl="0">
              <a:lnSpc>
                <a:spcPct val="90000"/>
              </a:lnSpc>
              <a:spcBef>
                <a:spcPts val="1000"/>
              </a:spcBef>
              <a:spcAft>
                <a:spcPts val="0"/>
              </a:spcAft>
              <a:buClr>
                <a:schemeClr val="dk1"/>
              </a:buClr>
              <a:buSzPts val="1400"/>
              <a:buChar char="•"/>
              <a:defRPr/>
            </a:lvl7pPr>
            <a:lvl8pPr marL="3657600" lvl="7" indent="-317500" algn="l" rtl="0">
              <a:lnSpc>
                <a:spcPct val="90000"/>
              </a:lnSpc>
              <a:spcBef>
                <a:spcPts val="1000"/>
              </a:spcBef>
              <a:spcAft>
                <a:spcPts val="0"/>
              </a:spcAft>
              <a:buClr>
                <a:schemeClr val="dk1"/>
              </a:buClr>
              <a:buSzPts val="1400"/>
              <a:buChar char="•"/>
              <a:defRPr/>
            </a:lvl8pPr>
            <a:lvl9pPr marL="4114800" lvl="8" indent="-317500" algn="l" rtl="0">
              <a:lnSpc>
                <a:spcPct val="90000"/>
              </a:lnSpc>
              <a:spcBef>
                <a:spcPts val="1000"/>
              </a:spcBef>
              <a:spcAft>
                <a:spcPts val="1000"/>
              </a:spcAft>
              <a:buClr>
                <a:schemeClr val="dk1"/>
              </a:buClr>
              <a:buSzPts val="1400"/>
              <a:buChar char="•"/>
              <a:defRPr/>
            </a:lvl9pPr>
          </a:lstStyle>
          <a:p>
            <a:endParaRPr/>
          </a:p>
        </p:txBody>
      </p:sp>
      <p:sp>
        <p:nvSpPr>
          <p:cNvPr id="104" name="Google Shape;104;p21"/>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105" name="Google Shape;105;p21"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106" name="Google Shape;106;p21"/>
          <p:cNvSpPr txBox="1">
            <a:spLocks noGrp="1"/>
          </p:cNvSpPr>
          <p:nvPr>
            <p:ph type="subTitle" idx="2"/>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 - Divider Slide - Gray">
  <p:cSld name="Divider Slide - Gray">
    <p:bg>
      <p:bgPr>
        <a:solidFill>
          <a:schemeClr val="accent3"/>
        </a:solidFill>
        <a:effectLst/>
      </p:bgPr>
    </p:bg>
    <p:spTree>
      <p:nvGrpSpPr>
        <p:cNvPr id="1" name="Shape 107"/>
        <p:cNvGrpSpPr/>
        <p:nvPr/>
      </p:nvGrpSpPr>
      <p:grpSpPr>
        <a:xfrm>
          <a:off x="0" y="0"/>
          <a:ext cx="0" cy="0"/>
          <a:chOff x="0" y="0"/>
          <a:chExt cx="0" cy="0"/>
        </a:xfrm>
      </p:grpSpPr>
      <p:pic>
        <p:nvPicPr>
          <p:cNvPr id="108" name="Google Shape;108;p22" descr="A close up of a logo&#10;&#10;Description automatically generated"/>
          <p:cNvPicPr preferRelativeResize="0"/>
          <p:nvPr/>
        </p:nvPicPr>
        <p:blipFill rotWithShape="1">
          <a:blip r:embed="rId2">
            <a:alphaModFix/>
          </a:blip>
          <a:srcRect/>
          <a:stretch/>
        </p:blipFill>
        <p:spPr>
          <a:xfrm>
            <a:off x="4094227" y="985015"/>
            <a:ext cx="955546" cy="946779"/>
          </a:xfrm>
          <a:prstGeom prst="rect">
            <a:avLst/>
          </a:prstGeom>
          <a:noFill/>
          <a:ln>
            <a:noFill/>
          </a:ln>
        </p:spPr>
      </p:pic>
      <p:sp>
        <p:nvSpPr>
          <p:cNvPr id="109" name="Google Shape;109;p22"/>
          <p:cNvSpPr txBox="1"/>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Josefin Sans"/>
                <a:ea typeface="Josefin Sans"/>
                <a:cs typeface="Josefin Sans"/>
                <a:sym typeface="Josefin Sans"/>
              </a:rPr>
              <a:t>‹#›</a:t>
            </a:fld>
            <a:endParaRPr sz="900" b="0" i="0" u="none" strike="noStrike" cap="none">
              <a:solidFill>
                <a:schemeClr val="lt1"/>
              </a:solidFill>
              <a:latin typeface="Josefin Sans"/>
              <a:ea typeface="Josefin Sans"/>
              <a:cs typeface="Josefin Sans"/>
              <a:sym typeface="Josefin Sans"/>
            </a:endParaRPr>
          </a:p>
        </p:txBody>
      </p:sp>
      <p:sp>
        <p:nvSpPr>
          <p:cNvPr id="110" name="Google Shape;110;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22"/>
          <p:cNvSpPr txBox="1">
            <a:spLocks noGrp="1"/>
          </p:cNvSpPr>
          <p:nvPr>
            <p:ph type="subTitle" idx="1"/>
          </p:nvPr>
        </p:nvSpPr>
        <p:spPr>
          <a:xfrm>
            <a:off x="628650" y="2971400"/>
            <a:ext cx="7886700" cy="4917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0"/>
              </a:spcBef>
              <a:spcAft>
                <a:spcPts val="0"/>
              </a:spcAft>
              <a:buClr>
                <a:schemeClr val="lt2"/>
              </a:buClr>
              <a:buSzPts val="2400"/>
              <a:buNone/>
              <a:defRPr sz="2400">
                <a:solidFill>
                  <a:schemeClr val="lt2"/>
                </a:solidFill>
              </a:defRPr>
            </a:lvl1pPr>
            <a:lvl2pPr lvl="1" algn="l" rtl="0">
              <a:lnSpc>
                <a:spcPct val="100000"/>
              </a:lnSpc>
              <a:spcBef>
                <a:spcPts val="1000"/>
              </a:spcBef>
              <a:spcAft>
                <a:spcPts val="0"/>
              </a:spcAft>
              <a:buClr>
                <a:srgbClr val="FFF577"/>
              </a:buClr>
              <a:buSzPts val="2200"/>
              <a:buNone/>
              <a:defRPr>
                <a:solidFill>
                  <a:srgbClr val="FFF577"/>
                </a:solidFill>
              </a:defRPr>
            </a:lvl2pPr>
            <a:lvl3pPr lvl="2" algn="l" rtl="0">
              <a:lnSpc>
                <a:spcPct val="100000"/>
              </a:lnSpc>
              <a:spcBef>
                <a:spcPts val="1000"/>
              </a:spcBef>
              <a:spcAft>
                <a:spcPts val="0"/>
              </a:spcAft>
              <a:buClr>
                <a:srgbClr val="FFF577"/>
              </a:buClr>
              <a:buSzPts val="2200"/>
              <a:buNone/>
              <a:defRPr>
                <a:solidFill>
                  <a:srgbClr val="FFF577"/>
                </a:solidFill>
              </a:defRPr>
            </a:lvl3pPr>
            <a:lvl4pPr lvl="3" algn="l" rtl="0">
              <a:lnSpc>
                <a:spcPct val="100000"/>
              </a:lnSpc>
              <a:spcBef>
                <a:spcPts val="1000"/>
              </a:spcBef>
              <a:spcAft>
                <a:spcPts val="0"/>
              </a:spcAft>
              <a:buClr>
                <a:srgbClr val="FFF577"/>
              </a:buClr>
              <a:buSzPts val="2200"/>
              <a:buNone/>
              <a:defRPr>
                <a:solidFill>
                  <a:srgbClr val="FFF577"/>
                </a:solidFill>
              </a:defRPr>
            </a:lvl4pPr>
            <a:lvl5pPr lvl="4" algn="l" rtl="0">
              <a:lnSpc>
                <a:spcPct val="100000"/>
              </a:lnSpc>
              <a:spcBef>
                <a:spcPts val="1000"/>
              </a:spcBef>
              <a:spcAft>
                <a:spcPts val="0"/>
              </a:spcAft>
              <a:buClr>
                <a:srgbClr val="FFF577"/>
              </a:buClr>
              <a:buSzPts val="2200"/>
              <a:buNone/>
              <a:defRPr>
                <a:solidFill>
                  <a:srgbClr val="FFF577"/>
                </a:solidFill>
              </a:defRPr>
            </a:lvl5pPr>
            <a:lvl6pPr lvl="5" algn="l" rtl="0">
              <a:lnSpc>
                <a:spcPct val="100000"/>
              </a:lnSpc>
              <a:spcBef>
                <a:spcPts val="1000"/>
              </a:spcBef>
              <a:spcAft>
                <a:spcPts val="0"/>
              </a:spcAft>
              <a:buClr>
                <a:srgbClr val="FFF577"/>
              </a:buClr>
              <a:buSzPts val="1200"/>
              <a:buNone/>
              <a:defRPr>
                <a:solidFill>
                  <a:srgbClr val="FFF577"/>
                </a:solidFill>
              </a:defRPr>
            </a:lvl6pPr>
            <a:lvl7pPr lvl="6" algn="l" rtl="0">
              <a:lnSpc>
                <a:spcPct val="100000"/>
              </a:lnSpc>
              <a:spcBef>
                <a:spcPts val="1000"/>
              </a:spcBef>
              <a:spcAft>
                <a:spcPts val="0"/>
              </a:spcAft>
              <a:buClr>
                <a:srgbClr val="FFF577"/>
              </a:buClr>
              <a:buSzPts val="1200"/>
              <a:buNone/>
              <a:defRPr>
                <a:solidFill>
                  <a:srgbClr val="FFF577"/>
                </a:solidFill>
              </a:defRPr>
            </a:lvl7pPr>
            <a:lvl8pPr lvl="7" algn="l" rtl="0">
              <a:lnSpc>
                <a:spcPct val="100000"/>
              </a:lnSpc>
              <a:spcBef>
                <a:spcPts val="1000"/>
              </a:spcBef>
              <a:spcAft>
                <a:spcPts val="0"/>
              </a:spcAft>
              <a:buClr>
                <a:srgbClr val="FFF577"/>
              </a:buClr>
              <a:buSzPts val="1200"/>
              <a:buNone/>
              <a:defRPr>
                <a:solidFill>
                  <a:srgbClr val="FFF577"/>
                </a:solidFill>
              </a:defRPr>
            </a:lvl8pPr>
            <a:lvl9pPr lvl="8" algn="l" rtl="0">
              <a:lnSpc>
                <a:spcPct val="100000"/>
              </a:lnSpc>
              <a:spcBef>
                <a:spcPts val="1000"/>
              </a:spcBef>
              <a:spcAft>
                <a:spcPts val="1000"/>
              </a:spcAft>
              <a:buClr>
                <a:srgbClr val="FFF577"/>
              </a:buClr>
              <a:buSzPts val="1200"/>
              <a:buNone/>
              <a:defRPr>
                <a:solidFill>
                  <a:srgbClr val="FFF577"/>
                </a:solidFill>
              </a:defRPr>
            </a:lvl9pPr>
          </a:lstStyle>
          <a:p>
            <a:endParaRPr/>
          </a:p>
        </p:txBody>
      </p:sp>
      <p:sp>
        <p:nvSpPr>
          <p:cNvPr id="112" name="Google Shape;112;p22"/>
          <p:cNvSpPr txBox="1">
            <a:spLocks noGrp="1"/>
          </p:cNvSpPr>
          <p:nvPr>
            <p:ph type="title"/>
          </p:nvPr>
        </p:nvSpPr>
        <p:spPr>
          <a:xfrm>
            <a:off x="623900" y="2099600"/>
            <a:ext cx="7886700" cy="783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3900"/>
              <a:buFont typeface="Arial"/>
              <a:buNone/>
              <a:defRPr sz="39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 - Title and Content - Gray">
  <p:cSld name="Title and Content - Gray">
    <p:spTree>
      <p:nvGrpSpPr>
        <p:cNvPr id="1" name="Shape 113"/>
        <p:cNvGrpSpPr/>
        <p:nvPr/>
      </p:nvGrpSpPr>
      <p:grpSpPr>
        <a:xfrm>
          <a:off x="0" y="0"/>
          <a:ext cx="0" cy="0"/>
          <a:chOff x="0" y="0"/>
          <a:chExt cx="0" cy="0"/>
        </a:xfrm>
      </p:grpSpPr>
      <p:sp>
        <p:nvSpPr>
          <p:cNvPr id="114" name="Google Shape;114;p23"/>
          <p:cNvSpPr/>
          <p:nvPr/>
        </p:nvSpPr>
        <p:spPr>
          <a:xfrm>
            <a:off x="1" y="-1"/>
            <a:ext cx="7386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5" name="Google Shape;115;p23"/>
          <p:cNvSpPr txBox="1">
            <a:spLocks noGrp="1"/>
          </p:cNvSpPr>
          <p:nvPr>
            <p:ph type="title"/>
          </p:nvPr>
        </p:nvSpPr>
        <p:spPr>
          <a:xfrm>
            <a:off x="1076179" y="273844"/>
            <a:ext cx="7754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3"/>
          <p:cNvSpPr txBox="1">
            <a:spLocks noGrp="1"/>
          </p:cNvSpPr>
          <p:nvPr>
            <p:ph type="body" idx="1"/>
          </p:nvPr>
        </p:nvSpPr>
        <p:spPr>
          <a:xfrm>
            <a:off x="1076179" y="1369219"/>
            <a:ext cx="7754700" cy="3500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900"/>
              </a:spcBef>
              <a:spcAft>
                <a:spcPts val="0"/>
              </a:spcAft>
              <a:buClr>
                <a:schemeClr val="dk1"/>
              </a:buClr>
              <a:buSzPts val="1400"/>
              <a:buChar char="•"/>
              <a:defRPr/>
            </a:lvl2pPr>
            <a:lvl3pPr marL="1371600" lvl="2" indent="-317500" algn="l" rtl="0">
              <a:lnSpc>
                <a:spcPct val="100000"/>
              </a:lnSpc>
              <a:spcBef>
                <a:spcPts val="900"/>
              </a:spcBef>
              <a:spcAft>
                <a:spcPts val="0"/>
              </a:spcAft>
              <a:buClr>
                <a:schemeClr val="dk1"/>
              </a:buClr>
              <a:buSzPts val="1400"/>
              <a:buChar char="•"/>
              <a:defRPr/>
            </a:lvl3pPr>
            <a:lvl4pPr marL="1828800" lvl="3" indent="-317500" algn="l" rtl="0">
              <a:lnSpc>
                <a:spcPct val="100000"/>
              </a:lnSpc>
              <a:spcBef>
                <a:spcPts val="900"/>
              </a:spcBef>
              <a:spcAft>
                <a:spcPts val="0"/>
              </a:spcAft>
              <a:buClr>
                <a:schemeClr val="dk1"/>
              </a:buClr>
              <a:buSzPts val="1400"/>
              <a:buChar char="•"/>
              <a:defRPr/>
            </a:lvl4pPr>
            <a:lvl5pPr marL="2286000" lvl="4" indent="-317500" algn="l" rtl="0">
              <a:lnSpc>
                <a:spcPct val="100000"/>
              </a:lnSpc>
              <a:spcBef>
                <a:spcPts val="900"/>
              </a:spcBef>
              <a:spcAft>
                <a:spcPts val="0"/>
              </a:spcAft>
              <a:buClr>
                <a:schemeClr val="dk1"/>
              </a:buClr>
              <a:buSzPts val="1400"/>
              <a:buChar char="•"/>
              <a:defRPr/>
            </a:lvl5pPr>
            <a:lvl6pPr marL="2743200" lvl="5" indent="-317500" algn="l" rtl="0">
              <a:lnSpc>
                <a:spcPct val="90000"/>
              </a:lnSpc>
              <a:spcBef>
                <a:spcPts val="900"/>
              </a:spcBef>
              <a:spcAft>
                <a:spcPts val="0"/>
              </a:spcAft>
              <a:buClr>
                <a:schemeClr val="dk1"/>
              </a:buClr>
              <a:buSzPts val="1400"/>
              <a:buChar char="•"/>
              <a:defRPr/>
            </a:lvl6pPr>
            <a:lvl7pPr marL="3200400" lvl="6" indent="-317500" algn="l" rtl="0">
              <a:lnSpc>
                <a:spcPct val="90000"/>
              </a:lnSpc>
              <a:spcBef>
                <a:spcPts val="1000"/>
              </a:spcBef>
              <a:spcAft>
                <a:spcPts val="0"/>
              </a:spcAft>
              <a:buClr>
                <a:schemeClr val="dk1"/>
              </a:buClr>
              <a:buSzPts val="1400"/>
              <a:buChar char="•"/>
              <a:defRPr/>
            </a:lvl7pPr>
            <a:lvl8pPr marL="3657600" lvl="7" indent="-317500" algn="l" rtl="0">
              <a:lnSpc>
                <a:spcPct val="90000"/>
              </a:lnSpc>
              <a:spcBef>
                <a:spcPts val="1000"/>
              </a:spcBef>
              <a:spcAft>
                <a:spcPts val="0"/>
              </a:spcAft>
              <a:buClr>
                <a:schemeClr val="dk1"/>
              </a:buClr>
              <a:buSzPts val="1400"/>
              <a:buChar char="•"/>
              <a:defRPr/>
            </a:lvl8pPr>
            <a:lvl9pPr marL="4114800" lvl="8" indent="-317500" algn="l" rtl="0">
              <a:lnSpc>
                <a:spcPct val="90000"/>
              </a:lnSpc>
              <a:spcBef>
                <a:spcPts val="1000"/>
              </a:spcBef>
              <a:spcAft>
                <a:spcPts val="1000"/>
              </a:spcAft>
              <a:buClr>
                <a:schemeClr val="dk1"/>
              </a:buClr>
              <a:buSzPts val="1400"/>
              <a:buChar char="•"/>
              <a:defRPr/>
            </a:lvl9pPr>
          </a:lstStyle>
          <a:p>
            <a:endParaRPr/>
          </a:p>
        </p:txBody>
      </p:sp>
      <p:sp>
        <p:nvSpPr>
          <p:cNvPr id="117" name="Google Shape;117;p23"/>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118" name="Google Shape;118;p23"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119" name="Google Shape;119;p23"/>
          <p:cNvSpPr txBox="1">
            <a:spLocks noGrp="1"/>
          </p:cNvSpPr>
          <p:nvPr>
            <p:ph type="subTitle" idx="2"/>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 - Title and Content and Image - Soft Blue">
  <p:cSld name="Title and Content and Image - Soft Blue">
    <p:spTree>
      <p:nvGrpSpPr>
        <p:cNvPr id="1" name="Shape 120"/>
        <p:cNvGrpSpPr/>
        <p:nvPr/>
      </p:nvGrpSpPr>
      <p:grpSpPr>
        <a:xfrm>
          <a:off x="0" y="0"/>
          <a:ext cx="0" cy="0"/>
          <a:chOff x="0" y="0"/>
          <a:chExt cx="0" cy="0"/>
        </a:xfrm>
      </p:grpSpPr>
      <p:sp>
        <p:nvSpPr>
          <p:cNvPr id="121" name="Google Shape;121;p24"/>
          <p:cNvSpPr/>
          <p:nvPr/>
        </p:nvSpPr>
        <p:spPr>
          <a:xfrm>
            <a:off x="1" y="-1"/>
            <a:ext cx="7386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2" name="Google Shape;122;p24"/>
          <p:cNvSpPr txBox="1">
            <a:spLocks noGrp="1"/>
          </p:cNvSpPr>
          <p:nvPr>
            <p:ph type="title"/>
          </p:nvPr>
        </p:nvSpPr>
        <p:spPr>
          <a:xfrm>
            <a:off x="4705642" y="273844"/>
            <a:ext cx="41253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4"/>
          <p:cNvSpPr txBox="1">
            <a:spLocks noGrp="1"/>
          </p:cNvSpPr>
          <p:nvPr>
            <p:ph type="body" idx="1"/>
          </p:nvPr>
        </p:nvSpPr>
        <p:spPr>
          <a:xfrm>
            <a:off x="4705642" y="1369219"/>
            <a:ext cx="4125300" cy="3500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900"/>
              </a:spcBef>
              <a:spcAft>
                <a:spcPts val="0"/>
              </a:spcAft>
              <a:buClr>
                <a:schemeClr val="dk1"/>
              </a:buClr>
              <a:buSzPts val="1400"/>
              <a:buChar char="•"/>
              <a:defRPr/>
            </a:lvl2pPr>
            <a:lvl3pPr marL="1371600" lvl="2" indent="-317500" algn="l" rtl="0">
              <a:lnSpc>
                <a:spcPct val="100000"/>
              </a:lnSpc>
              <a:spcBef>
                <a:spcPts val="900"/>
              </a:spcBef>
              <a:spcAft>
                <a:spcPts val="0"/>
              </a:spcAft>
              <a:buClr>
                <a:schemeClr val="dk1"/>
              </a:buClr>
              <a:buSzPts val="1400"/>
              <a:buChar char="•"/>
              <a:defRPr/>
            </a:lvl3pPr>
            <a:lvl4pPr marL="1828800" lvl="3" indent="-317500" algn="l" rtl="0">
              <a:lnSpc>
                <a:spcPct val="100000"/>
              </a:lnSpc>
              <a:spcBef>
                <a:spcPts val="900"/>
              </a:spcBef>
              <a:spcAft>
                <a:spcPts val="0"/>
              </a:spcAft>
              <a:buClr>
                <a:schemeClr val="dk1"/>
              </a:buClr>
              <a:buSzPts val="1400"/>
              <a:buChar char="•"/>
              <a:defRPr/>
            </a:lvl4pPr>
            <a:lvl5pPr marL="2286000" lvl="4" indent="-317500" algn="l" rtl="0">
              <a:lnSpc>
                <a:spcPct val="100000"/>
              </a:lnSpc>
              <a:spcBef>
                <a:spcPts val="900"/>
              </a:spcBef>
              <a:spcAft>
                <a:spcPts val="0"/>
              </a:spcAft>
              <a:buClr>
                <a:schemeClr val="dk1"/>
              </a:buClr>
              <a:buSzPts val="1400"/>
              <a:buChar char="•"/>
              <a:defRPr/>
            </a:lvl5pPr>
            <a:lvl6pPr marL="2743200" lvl="5" indent="-317500" algn="l" rtl="0">
              <a:lnSpc>
                <a:spcPct val="90000"/>
              </a:lnSpc>
              <a:spcBef>
                <a:spcPts val="900"/>
              </a:spcBef>
              <a:spcAft>
                <a:spcPts val="0"/>
              </a:spcAft>
              <a:buClr>
                <a:schemeClr val="dk1"/>
              </a:buClr>
              <a:buSzPts val="1400"/>
              <a:buChar char="•"/>
              <a:defRPr/>
            </a:lvl6pPr>
            <a:lvl7pPr marL="3200400" lvl="6" indent="-317500" algn="l" rtl="0">
              <a:lnSpc>
                <a:spcPct val="90000"/>
              </a:lnSpc>
              <a:spcBef>
                <a:spcPts val="1000"/>
              </a:spcBef>
              <a:spcAft>
                <a:spcPts val="0"/>
              </a:spcAft>
              <a:buClr>
                <a:schemeClr val="dk1"/>
              </a:buClr>
              <a:buSzPts val="1400"/>
              <a:buChar char="•"/>
              <a:defRPr/>
            </a:lvl7pPr>
            <a:lvl8pPr marL="3657600" lvl="7" indent="-317500" algn="l" rtl="0">
              <a:lnSpc>
                <a:spcPct val="90000"/>
              </a:lnSpc>
              <a:spcBef>
                <a:spcPts val="1000"/>
              </a:spcBef>
              <a:spcAft>
                <a:spcPts val="0"/>
              </a:spcAft>
              <a:buClr>
                <a:schemeClr val="dk1"/>
              </a:buClr>
              <a:buSzPts val="1400"/>
              <a:buChar char="•"/>
              <a:defRPr/>
            </a:lvl8pPr>
            <a:lvl9pPr marL="4114800" lvl="8" indent="-317500" algn="l" rtl="0">
              <a:lnSpc>
                <a:spcPct val="90000"/>
              </a:lnSpc>
              <a:spcBef>
                <a:spcPts val="1000"/>
              </a:spcBef>
              <a:spcAft>
                <a:spcPts val="1000"/>
              </a:spcAft>
              <a:buClr>
                <a:schemeClr val="dk1"/>
              </a:buClr>
              <a:buSzPts val="1400"/>
              <a:buChar char="•"/>
              <a:defRPr/>
            </a:lvl9pPr>
          </a:lstStyle>
          <a:p>
            <a:endParaRPr/>
          </a:p>
        </p:txBody>
      </p:sp>
      <p:sp>
        <p:nvSpPr>
          <p:cNvPr id="124" name="Google Shape;124;p24"/>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125" name="Google Shape;125;p24"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126" name="Google Shape;126;p24"/>
          <p:cNvSpPr/>
          <p:nvPr/>
        </p:nvSpPr>
        <p:spPr>
          <a:xfrm>
            <a:off x="738550" y="0"/>
            <a:ext cx="35976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127" name="Google Shape;127;p24"/>
          <p:cNvSpPr txBox="1">
            <a:spLocks noGrp="1"/>
          </p:cNvSpPr>
          <p:nvPr>
            <p:ph type="subTitle" idx="2"/>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2 - Full page image - Soft Blue">
  <p:cSld name="Full page image - Soft Blue">
    <p:spTree>
      <p:nvGrpSpPr>
        <p:cNvPr id="1" name="Shape 128"/>
        <p:cNvGrpSpPr/>
        <p:nvPr/>
      </p:nvGrpSpPr>
      <p:grpSpPr>
        <a:xfrm>
          <a:off x="0" y="0"/>
          <a:ext cx="0" cy="0"/>
          <a:chOff x="0" y="0"/>
          <a:chExt cx="0" cy="0"/>
        </a:xfrm>
      </p:grpSpPr>
      <p:sp>
        <p:nvSpPr>
          <p:cNvPr id="129" name="Google Shape;129;p25"/>
          <p:cNvSpPr/>
          <p:nvPr/>
        </p:nvSpPr>
        <p:spPr>
          <a:xfrm>
            <a:off x="1" y="-1"/>
            <a:ext cx="7386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25"/>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131" name="Google Shape;131;p25"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132" name="Google Shape;132;p25"/>
          <p:cNvSpPr/>
          <p:nvPr/>
        </p:nvSpPr>
        <p:spPr>
          <a:xfrm>
            <a:off x="738550" y="0"/>
            <a:ext cx="84054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133" name="Google Shape;133;p25"/>
          <p:cNvSpPr txBox="1">
            <a:spLocks noGrp="1"/>
          </p:cNvSpPr>
          <p:nvPr>
            <p:ph type="subTitle" idx="1"/>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3 - Title and Content and Image - Gray">
  <p:cSld name="Title and Content and Image - Gray">
    <p:spTree>
      <p:nvGrpSpPr>
        <p:cNvPr id="1" name="Shape 134"/>
        <p:cNvGrpSpPr/>
        <p:nvPr/>
      </p:nvGrpSpPr>
      <p:grpSpPr>
        <a:xfrm>
          <a:off x="0" y="0"/>
          <a:ext cx="0" cy="0"/>
          <a:chOff x="0" y="0"/>
          <a:chExt cx="0" cy="0"/>
        </a:xfrm>
      </p:grpSpPr>
      <p:sp>
        <p:nvSpPr>
          <p:cNvPr id="135" name="Google Shape;135;p26"/>
          <p:cNvSpPr/>
          <p:nvPr/>
        </p:nvSpPr>
        <p:spPr>
          <a:xfrm>
            <a:off x="1" y="-1"/>
            <a:ext cx="7386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6" name="Google Shape;136;p26"/>
          <p:cNvSpPr txBox="1">
            <a:spLocks noGrp="1"/>
          </p:cNvSpPr>
          <p:nvPr>
            <p:ph type="title"/>
          </p:nvPr>
        </p:nvSpPr>
        <p:spPr>
          <a:xfrm>
            <a:off x="4705642" y="273844"/>
            <a:ext cx="41253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6"/>
          <p:cNvSpPr txBox="1">
            <a:spLocks noGrp="1"/>
          </p:cNvSpPr>
          <p:nvPr>
            <p:ph type="body" idx="1"/>
          </p:nvPr>
        </p:nvSpPr>
        <p:spPr>
          <a:xfrm>
            <a:off x="4705642" y="1369219"/>
            <a:ext cx="4125300" cy="3500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900"/>
              </a:spcBef>
              <a:spcAft>
                <a:spcPts val="0"/>
              </a:spcAft>
              <a:buClr>
                <a:schemeClr val="dk1"/>
              </a:buClr>
              <a:buSzPts val="1400"/>
              <a:buChar char="•"/>
              <a:defRPr/>
            </a:lvl2pPr>
            <a:lvl3pPr marL="1371600" lvl="2" indent="-317500" algn="l" rtl="0">
              <a:lnSpc>
                <a:spcPct val="100000"/>
              </a:lnSpc>
              <a:spcBef>
                <a:spcPts val="900"/>
              </a:spcBef>
              <a:spcAft>
                <a:spcPts val="0"/>
              </a:spcAft>
              <a:buClr>
                <a:schemeClr val="dk1"/>
              </a:buClr>
              <a:buSzPts val="1400"/>
              <a:buChar char="•"/>
              <a:defRPr/>
            </a:lvl3pPr>
            <a:lvl4pPr marL="1828800" lvl="3" indent="-317500" algn="l" rtl="0">
              <a:lnSpc>
                <a:spcPct val="100000"/>
              </a:lnSpc>
              <a:spcBef>
                <a:spcPts val="900"/>
              </a:spcBef>
              <a:spcAft>
                <a:spcPts val="0"/>
              </a:spcAft>
              <a:buClr>
                <a:schemeClr val="dk1"/>
              </a:buClr>
              <a:buSzPts val="1400"/>
              <a:buChar char="•"/>
              <a:defRPr/>
            </a:lvl4pPr>
            <a:lvl5pPr marL="2286000" lvl="4" indent="-317500" algn="l" rtl="0">
              <a:lnSpc>
                <a:spcPct val="100000"/>
              </a:lnSpc>
              <a:spcBef>
                <a:spcPts val="900"/>
              </a:spcBef>
              <a:spcAft>
                <a:spcPts val="0"/>
              </a:spcAft>
              <a:buClr>
                <a:schemeClr val="dk1"/>
              </a:buClr>
              <a:buSzPts val="1400"/>
              <a:buChar char="•"/>
              <a:defRPr/>
            </a:lvl5pPr>
            <a:lvl6pPr marL="2743200" lvl="5" indent="-317500" algn="l" rtl="0">
              <a:lnSpc>
                <a:spcPct val="90000"/>
              </a:lnSpc>
              <a:spcBef>
                <a:spcPts val="900"/>
              </a:spcBef>
              <a:spcAft>
                <a:spcPts val="0"/>
              </a:spcAft>
              <a:buClr>
                <a:schemeClr val="dk1"/>
              </a:buClr>
              <a:buSzPts val="1400"/>
              <a:buChar char="•"/>
              <a:defRPr/>
            </a:lvl6pPr>
            <a:lvl7pPr marL="3200400" lvl="6" indent="-317500" algn="l" rtl="0">
              <a:lnSpc>
                <a:spcPct val="90000"/>
              </a:lnSpc>
              <a:spcBef>
                <a:spcPts val="1000"/>
              </a:spcBef>
              <a:spcAft>
                <a:spcPts val="0"/>
              </a:spcAft>
              <a:buClr>
                <a:schemeClr val="dk1"/>
              </a:buClr>
              <a:buSzPts val="1400"/>
              <a:buChar char="•"/>
              <a:defRPr/>
            </a:lvl7pPr>
            <a:lvl8pPr marL="3657600" lvl="7" indent="-317500" algn="l" rtl="0">
              <a:lnSpc>
                <a:spcPct val="90000"/>
              </a:lnSpc>
              <a:spcBef>
                <a:spcPts val="1000"/>
              </a:spcBef>
              <a:spcAft>
                <a:spcPts val="0"/>
              </a:spcAft>
              <a:buClr>
                <a:schemeClr val="dk1"/>
              </a:buClr>
              <a:buSzPts val="1400"/>
              <a:buChar char="•"/>
              <a:defRPr/>
            </a:lvl8pPr>
            <a:lvl9pPr marL="4114800" lvl="8" indent="-317500" algn="l" rtl="0">
              <a:lnSpc>
                <a:spcPct val="90000"/>
              </a:lnSpc>
              <a:spcBef>
                <a:spcPts val="1000"/>
              </a:spcBef>
              <a:spcAft>
                <a:spcPts val="1000"/>
              </a:spcAft>
              <a:buClr>
                <a:schemeClr val="dk1"/>
              </a:buClr>
              <a:buSzPts val="1400"/>
              <a:buChar char="•"/>
              <a:defRPr/>
            </a:lvl9pPr>
          </a:lstStyle>
          <a:p>
            <a:endParaRPr/>
          </a:p>
        </p:txBody>
      </p:sp>
      <p:sp>
        <p:nvSpPr>
          <p:cNvPr id="138" name="Google Shape;138;p26"/>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139" name="Google Shape;139;p26"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140" name="Google Shape;140;p26"/>
          <p:cNvSpPr/>
          <p:nvPr/>
        </p:nvSpPr>
        <p:spPr>
          <a:xfrm>
            <a:off x="738550" y="0"/>
            <a:ext cx="35976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141" name="Google Shape;141;p26"/>
          <p:cNvSpPr txBox="1">
            <a:spLocks noGrp="1"/>
          </p:cNvSpPr>
          <p:nvPr>
            <p:ph type="subTitle" idx="2"/>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4 - Full page image - Gray">
  <p:cSld name="Full page image - Gray">
    <p:spTree>
      <p:nvGrpSpPr>
        <p:cNvPr id="1" name="Shape 142"/>
        <p:cNvGrpSpPr/>
        <p:nvPr/>
      </p:nvGrpSpPr>
      <p:grpSpPr>
        <a:xfrm>
          <a:off x="0" y="0"/>
          <a:ext cx="0" cy="0"/>
          <a:chOff x="0" y="0"/>
          <a:chExt cx="0" cy="0"/>
        </a:xfrm>
      </p:grpSpPr>
      <p:sp>
        <p:nvSpPr>
          <p:cNvPr id="143" name="Google Shape;143;p27"/>
          <p:cNvSpPr/>
          <p:nvPr/>
        </p:nvSpPr>
        <p:spPr>
          <a:xfrm>
            <a:off x="1" y="-1"/>
            <a:ext cx="7386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4" name="Google Shape;144;p27"/>
          <p:cNvSpPr txBox="1">
            <a:spLocks noGrp="1"/>
          </p:cNvSpPr>
          <p:nvPr>
            <p:ph type="sldNum" idx="12"/>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pic>
        <p:nvPicPr>
          <p:cNvPr id="145" name="Google Shape;145;p27" descr="A close up of a logo&#10;&#10;Description automatically generated"/>
          <p:cNvPicPr preferRelativeResize="0"/>
          <p:nvPr/>
        </p:nvPicPr>
        <p:blipFill rotWithShape="1">
          <a:blip r:embed="rId2">
            <a:alphaModFix/>
          </a:blip>
          <a:srcRect/>
          <a:stretch/>
        </p:blipFill>
        <p:spPr>
          <a:xfrm>
            <a:off x="49901" y="3968939"/>
            <a:ext cx="609829" cy="604234"/>
          </a:xfrm>
          <a:prstGeom prst="rect">
            <a:avLst/>
          </a:prstGeom>
          <a:noFill/>
          <a:ln>
            <a:noFill/>
          </a:ln>
        </p:spPr>
      </p:pic>
      <p:sp>
        <p:nvSpPr>
          <p:cNvPr id="146" name="Google Shape;146;p27"/>
          <p:cNvSpPr/>
          <p:nvPr/>
        </p:nvSpPr>
        <p:spPr>
          <a:xfrm>
            <a:off x="738550" y="0"/>
            <a:ext cx="84054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3"/>
                </a:solidFill>
                <a:latin typeface="Verdana"/>
                <a:ea typeface="Verdana"/>
                <a:cs typeface="Verdana"/>
                <a:sym typeface="Verdana"/>
              </a:rPr>
              <a:t>ADD PHOTO HERE</a:t>
            </a:r>
            <a:endParaRPr sz="1400" b="0" i="0" u="none" strike="noStrike" cap="none">
              <a:solidFill>
                <a:schemeClr val="accent3"/>
              </a:solidFill>
              <a:latin typeface="Verdana"/>
              <a:ea typeface="Verdana"/>
              <a:cs typeface="Verdana"/>
              <a:sym typeface="Verdana"/>
            </a:endParaRPr>
          </a:p>
        </p:txBody>
      </p:sp>
      <p:sp>
        <p:nvSpPr>
          <p:cNvPr id="147" name="Google Shape;147;p27"/>
          <p:cNvSpPr txBox="1">
            <a:spLocks noGrp="1"/>
          </p:cNvSpPr>
          <p:nvPr>
            <p:ph type="subTitle" idx="1"/>
          </p:nvPr>
        </p:nvSpPr>
        <p:spPr>
          <a:xfrm rot="-5400000">
            <a:off x="-1444125" y="1803400"/>
            <a:ext cx="3597900" cy="398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 Soft Blue">
  <p:cSld name="Title and Content - Soft Blue_1">
    <p:spTree>
      <p:nvGrpSpPr>
        <p:cNvPr id="1" name="Shape 148"/>
        <p:cNvGrpSpPr/>
        <p:nvPr/>
      </p:nvGrpSpPr>
      <p:grpSpPr>
        <a:xfrm>
          <a:off x="0" y="0"/>
          <a:ext cx="0" cy="0"/>
          <a:chOff x="0" y="0"/>
          <a:chExt cx="0" cy="0"/>
        </a:xfrm>
      </p:grpSpPr>
      <p:sp>
        <p:nvSpPr>
          <p:cNvPr id="149" name="Google Shape;149;p28"/>
          <p:cNvSpPr/>
          <p:nvPr/>
        </p:nvSpPr>
        <p:spPr>
          <a:xfrm>
            <a:off x="1" y="-1"/>
            <a:ext cx="738600" cy="5143500"/>
          </a:xfrm>
          <a:prstGeom prst="rect">
            <a:avLst/>
          </a:prstGeom>
          <a:solidFill>
            <a:srgbClr val="06709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0" name="Google Shape;150;p28"/>
          <p:cNvSpPr txBox="1">
            <a:spLocks noGrp="1"/>
          </p:cNvSpPr>
          <p:nvPr>
            <p:ph type="title"/>
          </p:nvPr>
        </p:nvSpPr>
        <p:spPr>
          <a:xfrm>
            <a:off x="1076180" y="273844"/>
            <a:ext cx="77550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67090"/>
              </a:buClr>
              <a:buSzPts val="3300"/>
              <a:buFont typeface="Arial"/>
              <a:buNone/>
              <a:defRPr>
                <a:solidFill>
                  <a:srgbClr val="06709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1" name="Google Shape;151;p28"/>
          <p:cNvSpPr txBox="1">
            <a:spLocks noGrp="1"/>
          </p:cNvSpPr>
          <p:nvPr>
            <p:ph type="body" idx="1"/>
          </p:nvPr>
        </p:nvSpPr>
        <p:spPr>
          <a:xfrm>
            <a:off x="1076180" y="1369219"/>
            <a:ext cx="7755000" cy="35007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1"/>
              </a:buClr>
              <a:buSzPts val="1400"/>
              <a:buChar char="•"/>
              <a:defRPr/>
            </a:lvl1pPr>
            <a:lvl2pPr marL="914400" lvl="1" indent="-317500" algn="l" rtl="0">
              <a:lnSpc>
                <a:spcPct val="100000"/>
              </a:lnSpc>
              <a:spcBef>
                <a:spcPts val="900"/>
              </a:spcBef>
              <a:spcAft>
                <a:spcPts val="0"/>
              </a:spcAft>
              <a:buClr>
                <a:schemeClr val="dk1"/>
              </a:buClr>
              <a:buSzPts val="1400"/>
              <a:buChar char="•"/>
              <a:defRPr/>
            </a:lvl2pPr>
            <a:lvl3pPr marL="1371600" lvl="2" indent="-317500" algn="l" rtl="0">
              <a:lnSpc>
                <a:spcPct val="100000"/>
              </a:lnSpc>
              <a:spcBef>
                <a:spcPts val="900"/>
              </a:spcBef>
              <a:spcAft>
                <a:spcPts val="0"/>
              </a:spcAft>
              <a:buClr>
                <a:schemeClr val="dk1"/>
              </a:buClr>
              <a:buSzPts val="1400"/>
              <a:buChar char="•"/>
              <a:defRPr/>
            </a:lvl3pPr>
            <a:lvl4pPr marL="1828800" lvl="3" indent="-317500" algn="l" rtl="0">
              <a:lnSpc>
                <a:spcPct val="100000"/>
              </a:lnSpc>
              <a:spcBef>
                <a:spcPts val="900"/>
              </a:spcBef>
              <a:spcAft>
                <a:spcPts val="0"/>
              </a:spcAft>
              <a:buClr>
                <a:schemeClr val="dk1"/>
              </a:buClr>
              <a:buSzPts val="1400"/>
              <a:buChar char="•"/>
              <a:defRPr/>
            </a:lvl4pPr>
            <a:lvl5pPr marL="2286000" lvl="4" indent="-317500" algn="l" rtl="0">
              <a:lnSpc>
                <a:spcPct val="100000"/>
              </a:lnSpc>
              <a:spcBef>
                <a:spcPts val="900"/>
              </a:spcBef>
              <a:spcAft>
                <a:spcPts val="0"/>
              </a:spcAft>
              <a:buClr>
                <a:schemeClr val="dk1"/>
              </a:buClr>
              <a:buSzPts val="1400"/>
              <a:buChar char="•"/>
              <a:defRPr/>
            </a:lvl5pPr>
            <a:lvl6pPr marL="2743200" lvl="5" indent="-317500" algn="l" rtl="0">
              <a:lnSpc>
                <a:spcPct val="90000"/>
              </a:lnSpc>
              <a:spcBef>
                <a:spcPts val="9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000"/>
              </a:spcAft>
              <a:buClr>
                <a:schemeClr val="dk1"/>
              </a:buClr>
              <a:buSzPts val="1400"/>
              <a:buChar char="•"/>
              <a:defRPr/>
            </a:lvl9pPr>
          </a:lstStyle>
          <a:p>
            <a:endParaRPr/>
          </a:p>
        </p:txBody>
      </p:sp>
      <p:sp>
        <p:nvSpPr>
          <p:cNvPr id="152" name="Google Shape;152;p28"/>
          <p:cNvSpPr txBox="1">
            <a:spLocks noGrp="1"/>
          </p:cNvSpPr>
          <p:nvPr>
            <p:ph type="ftr" idx="11"/>
          </p:nvPr>
        </p:nvSpPr>
        <p:spPr>
          <a:xfrm rot="-5400000">
            <a:off x="-1382245" y="1888675"/>
            <a:ext cx="3503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solidFill>
                  <a:schemeClr val="lt1"/>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53" name="Google Shape;153;p28"/>
          <p:cNvSpPr txBox="1">
            <a:spLocks noGrp="1"/>
          </p:cNvSpPr>
          <p:nvPr>
            <p:ph type="sldNum" idx="12"/>
          </p:nvPr>
        </p:nvSpPr>
        <p:spPr>
          <a:xfrm>
            <a:off x="120445" y="4691228"/>
            <a:ext cx="477000" cy="2739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900" b="0" i="0" u="none" strike="noStrike" cap="none">
                <a:solidFill>
                  <a:schemeClr val="lt1"/>
                </a:solidFill>
                <a:latin typeface="Arial"/>
                <a:ea typeface="Arial"/>
                <a:cs typeface="Arial"/>
                <a:sym typeface="Arial"/>
              </a:defRPr>
            </a:lvl1pPr>
            <a:lvl2pPr marL="0" lvl="1" indent="0" algn="ctr" rtl="0">
              <a:spcBef>
                <a:spcPts val="0"/>
              </a:spcBef>
              <a:buNone/>
              <a:defRPr sz="900" b="0" i="0" u="none" strike="noStrike" cap="none">
                <a:solidFill>
                  <a:schemeClr val="lt1"/>
                </a:solidFill>
                <a:latin typeface="Arial"/>
                <a:ea typeface="Arial"/>
                <a:cs typeface="Arial"/>
                <a:sym typeface="Arial"/>
              </a:defRPr>
            </a:lvl2pPr>
            <a:lvl3pPr marL="0" lvl="2" indent="0" algn="ctr" rtl="0">
              <a:spcBef>
                <a:spcPts val="0"/>
              </a:spcBef>
              <a:buNone/>
              <a:defRPr sz="900" b="0" i="0" u="none" strike="noStrike" cap="none">
                <a:solidFill>
                  <a:schemeClr val="lt1"/>
                </a:solidFill>
                <a:latin typeface="Arial"/>
                <a:ea typeface="Arial"/>
                <a:cs typeface="Arial"/>
                <a:sym typeface="Arial"/>
              </a:defRPr>
            </a:lvl3pPr>
            <a:lvl4pPr marL="0" lvl="3" indent="0" algn="ctr" rtl="0">
              <a:spcBef>
                <a:spcPts val="0"/>
              </a:spcBef>
              <a:buNone/>
              <a:defRPr sz="900" b="0" i="0" u="none" strike="noStrike" cap="none">
                <a:solidFill>
                  <a:schemeClr val="lt1"/>
                </a:solidFill>
                <a:latin typeface="Arial"/>
                <a:ea typeface="Arial"/>
                <a:cs typeface="Arial"/>
                <a:sym typeface="Arial"/>
              </a:defRPr>
            </a:lvl4pPr>
            <a:lvl5pPr marL="0" lvl="4" indent="0" algn="ctr" rtl="0">
              <a:spcBef>
                <a:spcPts val="0"/>
              </a:spcBef>
              <a:buNone/>
              <a:defRPr sz="900" b="0" i="0" u="none" strike="noStrike" cap="none">
                <a:solidFill>
                  <a:schemeClr val="lt1"/>
                </a:solidFill>
                <a:latin typeface="Arial"/>
                <a:ea typeface="Arial"/>
                <a:cs typeface="Arial"/>
                <a:sym typeface="Arial"/>
              </a:defRPr>
            </a:lvl5pPr>
            <a:lvl6pPr marL="0" lvl="5" indent="0" algn="ctr" rtl="0">
              <a:spcBef>
                <a:spcPts val="0"/>
              </a:spcBef>
              <a:buNone/>
              <a:defRPr sz="900" b="0" i="0" u="none" strike="noStrike" cap="none">
                <a:solidFill>
                  <a:schemeClr val="lt1"/>
                </a:solidFill>
                <a:latin typeface="Arial"/>
                <a:ea typeface="Arial"/>
                <a:cs typeface="Arial"/>
                <a:sym typeface="Arial"/>
              </a:defRPr>
            </a:lvl6pPr>
            <a:lvl7pPr marL="0" lvl="6" indent="0" algn="ctr" rtl="0">
              <a:spcBef>
                <a:spcPts val="0"/>
              </a:spcBef>
              <a:buNone/>
              <a:defRPr sz="900" b="0" i="0" u="none" strike="noStrike" cap="none">
                <a:solidFill>
                  <a:schemeClr val="lt1"/>
                </a:solidFill>
                <a:latin typeface="Arial"/>
                <a:ea typeface="Arial"/>
                <a:cs typeface="Arial"/>
                <a:sym typeface="Arial"/>
              </a:defRPr>
            </a:lvl7pPr>
            <a:lvl8pPr marL="0" lvl="7" indent="0" algn="ctr" rtl="0">
              <a:spcBef>
                <a:spcPts val="0"/>
              </a:spcBef>
              <a:buNone/>
              <a:defRPr sz="900" b="0" i="0" u="none" strike="noStrike" cap="none">
                <a:solidFill>
                  <a:schemeClr val="lt1"/>
                </a:solidFill>
                <a:latin typeface="Arial"/>
                <a:ea typeface="Arial"/>
                <a:cs typeface="Arial"/>
                <a:sym typeface="Arial"/>
              </a:defRPr>
            </a:lvl8pPr>
            <a:lvl9pPr marL="0" lvl="8" indent="0" algn="ctr" rtl="0">
              <a:spcBef>
                <a:spcPts val="0"/>
              </a:spcBef>
              <a:buNone/>
              <a:defRPr sz="9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154" name="Google Shape;154;p28" descr="A close up of a logo&#10;&#10;Description automatically generated"/>
          <p:cNvPicPr preferRelativeResize="0"/>
          <p:nvPr/>
        </p:nvPicPr>
        <p:blipFill rotWithShape="1">
          <a:blip r:embed="rId2">
            <a:alphaModFix/>
          </a:blip>
          <a:srcRect/>
          <a:stretch/>
        </p:blipFill>
        <p:spPr>
          <a:xfrm>
            <a:off x="49902" y="3968940"/>
            <a:ext cx="609829" cy="60423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457200" y="205978"/>
            <a:ext cx="8229600" cy="594300"/>
          </a:xfrm>
          <a:prstGeom prst="rect">
            <a:avLst/>
          </a:prstGeom>
          <a:solidFill>
            <a:schemeClr val="dk1"/>
          </a:solidFill>
          <a:ln>
            <a:noFill/>
          </a:ln>
        </p:spPr>
        <p:txBody>
          <a:bodyPr spcFirstLastPara="1" wrap="square" lIns="68575" tIns="34275" rIns="68575" bIns="34275" anchor="ctr" anchorCtr="0">
            <a:noAutofit/>
          </a:bodyPr>
          <a:lstStyle>
            <a:lvl1pPr lvl="0" algn="ctr" rtl="0">
              <a:spcBef>
                <a:spcPts val="0"/>
              </a:spcBef>
              <a:spcAft>
                <a:spcPts val="0"/>
              </a:spcAft>
              <a:buClr>
                <a:schemeClr val="lt1"/>
              </a:buClr>
              <a:buSzPts val="4400"/>
              <a:buFont typeface="Calibri"/>
              <a:buNone/>
              <a:defRPr b="0">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2" name="Google Shape;162;p30"/>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lvl="0" indent="-431800" algn="l" rtl="0">
              <a:spcBef>
                <a:spcPts val="600"/>
              </a:spcBef>
              <a:spcAft>
                <a:spcPts val="0"/>
              </a:spcAft>
              <a:buClr>
                <a:schemeClr val="dk1"/>
              </a:buClr>
              <a:buSzPts val="3200"/>
              <a:buChar char="•"/>
              <a:defRPr>
                <a:latin typeface="Calibri"/>
                <a:ea typeface="Calibri"/>
                <a:cs typeface="Calibri"/>
                <a:sym typeface="Calibri"/>
              </a:defRPr>
            </a:lvl1pPr>
            <a:lvl2pPr marL="914400" lvl="1" indent="-406400" algn="l" rtl="0">
              <a:spcBef>
                <a:spcPts val="600"/>
              </a:spcBef>
              <a:spcAft>
                <a:spcPts val="0"/>
              </a:spcAft>
              <a:buClr>
                <a:schemeClr val="dk1"/>
              </a:buClr>
              <a:buSzPts val="2800"/>
              <a:buChar char="–"/>
              <a:defRPr>
                <a:latin typeface="Calibri"/>
                <a:ea typeface="Calibri"/>
                <a:cs typeface="Calibri"/>
                <a:sym typeface="Calibri"/>
              </a:defRPr>
            </a:lvl2pPr>
            <a:lvl3pPr marL="1371600" lvl="2" indent="-381000" algn="l" rtl="0">
              <a:spcBef>
                <a:spcPts val="500"/>
              </a:spcBef>
              <a:spcAft>
                <a:spcPts val="0"/>
              </a:spcAft>
              <a:buClr>
                <a:schemeClr val="dk1"/>
              </a:buClr>
              <a:buSzPts val="2400"/>
              <a:buChar char="•"/>
              <a:defRPr>
                <a:latin typeface="Calibri"/>
                <a:ea typeface="Calibri"/>
                <a:cs typeface="Calibri"/>
                <a:sym typeface="Calibri"/>
              </a:defRPr>
            </a:lvl3pPr>
            <a:lvl4pPr marL="1828800" lvl="3" indent="-355600" algn="l" rtl="0">
              <a:spcBef>
                <a:spcPts val="400"/>
              </a:spcBef>
              <a:spcAft>
                <a:spcPts val="0"/>
              </a:spcAft>
              <a:buClr>
                <a:schemeClr val="dk1"/>
              </a:buClr>
              <a:buSzPts val="2000"/>
              <a:buChar char="–"/>
              <a:defRPr>
                <a:latin typeface="Calibri"/>
                <a:ea typeface="Calibri"/>
                <a:cs typeface="Calibri"/>
                <a:sym typeface="Calibri"/>
              </a:defRPr>
            </a:lvl4pPr>
            <a:lvl5pPr marL="2286000" lvl="4" indent="-355600" algn="l" rtl="0">
              <a:spcBef>
                <a:spcPts val="400"/>
              </a:spcBef>
              <a:spcAft>
                <a:spcPts val="0"/>
              </a:spcAft>
              <a:buClr>
                <a:schemeClr val="dk1"/>
              </a:buClr>
              <a:buSzPts val="2000"/>
              <a:buChar char="»"/>
              <a:defRPr>
                <a:latin typeface="Calibri"/>
                <a:ea typeface="Calibri"/>
                <a:cs typeface="Calibri"/>
                <a:sym typeface="Calibri"/>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63" name="Google Shape;163;p30"/>
          <p:cNvSpPr txBox="1">
            <a:spLocks noGrp="1"/>
          </p:cNvSpPr>
          <p:nvPr>
            <p:ph type="ftr" idx="11"/>
          </p:nvPr>
        </p:nvSpPr>
        <p:spPr>
          <a:xfrm>
            <a:off x="457200" y="4800601"/>
            <a:ext cx="5486400" cy="2406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Times New Roman"/>
                <a:ea typeface="Times New Roman"/>
                <a:cs typeface="Times New Roman"/>
                <a:sym typeface="Times New Roman"/>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4" name="Google Shape;164;p3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200" b="0" i="0" u="none" strike="noStrike" cap="none">
                <a:solidFill>
                  <a:schemeClr val="dk1"/>
                </a:solidFill>
                <a:latin typeface="Calibri"/>
                <a:ea typeface="Calibri"/>
                <a:cs typeface="Calibri"/>
                <a:sym typeface="Calibri"/>
              </a:defRPr>
            </a:lvl1pPr>
            <a:lvl2pPr marL="0" lvl="1" indent="0" algn="r" rtl="0">
              <a:spcBef>
                <a:spcPts val="0"/>
              </a:spcBef>
              <a:buNone/>
              <a:defRPr sz="1200" b="0" i="0" u="none" strike="noStrike" cap="none">
                <a:solidFill>
                  <a:schemeClr val="dk1"/>
                </a:solidFill>
                <a:latin typeface="Calibri"/>
                <a:ea typeface="Calibri"/>
                <a:cs typeface="Calibri"/>
                <a:sym typeface="Calibri"/>
              </a:defRPr>
            </a:lvl2pPr>
            <a:lvl3pPr marL="0" lvl="2" indent="0" algn="r" rtl="0">
              <a:spcBef>
                <a:spcPts val="0"/>
              </a:spcBef>
              <a:buNone/>
              <a:defRPr sz="1200" b="0" i="0" u="none" strike="noStrike" cap="none">
                <a:solidFill>
                  <a:schemeClr val="dk1"/>
                </a:solidFill>
                <a:latin typeface="Calibri"/>
                <a:ea typeface="Calibri"/>
                <a:cs typeface="Calibri"/>
                <a:sym typeface="Calibri"/>
              </a:defRPr>
            </a:lvl3pPr>
            <a:lvl4pPr marL="0" lvl="3" indent="0" algn="r" rtl="0">
              <a:spcBef>
                <a:spcPts val="0"/>
              </a:spcBef>
              <a:buNone/>
              <a:defRPr sz="1200" b="0" i="0" u="none" strike="noStrike" cap="none">
                <a:solidFill>
                  <a:schemeClr val="dk1"/>
                </a:solidFill>
                <a:latin typeface="Calibri"/>
                <a:ea typeface="Calibri"/>
                <a:cs typeface="Calibri"/>
                <a:sym typeface="Calibri"/>
              </a:defRPr>
            </a:lvl4pPr>
            <a:lvl5pPr marL="0" lvl="4" indent="0" algn="r" rtl="0">
              <a:spcBef>
                <a:spcPts val="0"/>
              </a:spcBef>
              <a:buNone/>
              <a:defRPr sz="1200" b="0" i="0" u="none" strike="noStrike" cap="none">
                <a:solidFill>
                  <a:schemeClr val="dk1"/>
                </a:solidFill>
                <a:latin typeface="Calibri"/>
                <a:ea typeface="Calibri"/>
                <a:cs typeface="Calibri"/>
                <a:sym typeface="Calibri"/>
              </a:defRPr>
            </a:lvl5pPr>
            <a:lvl6pPr marL="0" lvl="5" indent="0" algn="r" rtl="0">
              <a:spcBef>
                <a:spcPts val="0"/>
              </a:spcBef>
              <a:buNone/>
              <a:defRPr sz="1200" b="0" i="0" u="none" strike="noStrike" cap="none">
                <a:solidFill>
                  <a:schemeClr val="dk1"/>
                </a:solidFill>
                <a:latin typeface="Calibri"/>
                <a:ea typeface="Calibri"/>
                <a:cs typeface="Calibri"/>
                <a:sym typeface="Calibri"/>
              </a:defRPr>
            </a:lvl6pPr>
            <a:lvl7pPr marL="0" lvl="6" indent="0" algn="r" rtl="0">
              <a:spcBef>
                <a:spcPts val="0"/>
              </a:spcBef>
              <a:buNone/>
              <a:defRPr sz="1200" b="0" i="0" u="none" strike="noStrike" cap="none">
                <a:solidFill>
                  <a:schemeClr val="dk1"/>
                </a:solidFill>
                <a:latin typeface="Calibri"/>
                <a:ea typeface="Calibri"/>
                <a:cs typeface="Calibri"/>
                <a:sym typeface="Calibri"/>
              </a:defRPr>
            </a:lvl7pPr>
            <a:lvl8pPr marL="0" lvl="7" indent="0" algn="r" rtl="0">
              <a:spcBef>
                <a:spcPts val="0"/>
              </a:spcBef>
              <a:buNone/>
              <a:defRPr sz="1200" b="0" i="0" u="none" strike="noStrike" cap="none">
                <a:solidFill>
                  <a:schemeClr val="dk1"/>
                </a:solidFill>
                <a:latin typeface="Calibri"/>
                <a:ea typeface="Calibri"/>
                <a:cs typeface="Calibri"/>
                <a:sym typeface="Calibri"/>
              </a:defRPr>
            </a:lvl8pPr>
            <a:lvl9pPr marL="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5"/>
        <p:cNvGrpSpPr/>
        <p:nvPr/>
      </p:nvGrpSpPr>
      <p:grpSpPr>
        <a:xfrm>
          <a:off x="0" y="0"/>
          <a:ext cx="0" cy="0"/>
          <a:chOff x="0" y="0"/>
          <a:chExt cx="0" cy="0"/>
        </a:xfrm>
      </p:grpSpPr>
      <p:sp>
        <p:nvSpPr>
          <p:cNvPr id="166" name="Google Shape;166;p31"/>
          <p:cNvSpPr txBox="1">
            <a:spLocks noGrp="1"/>
          </p:cNvSpPr>
          <p:nvPr>
            <p:ph type="subTitle" idx="1"/>
          </p:nvPr>
        </p:nvSpPr>
        <p:spPr>
          <a:xfrm>
            <a:off x="1362064" y="3257550"/>
            <a:ext cx="6400800" cy="1314600"/>
          </a:xfrm>
          <a:prstGeom prst="rect">
            <a:avLst/>
          </a:prstGeom>
          <a:noFill/>
          <a:ln>
            <a:noFill/>
          </a:ln>
        </p:spPr>
        <p:txBody>
          <a:bodyPr spcFirstLastPara="1" wrap="square" lIns="68575" tIns="34275" rIns="68575" bIns="34275" anchor="t" anchorCtr="0">
            <a:noAutofit/>
          </a:bodyPr>
          <a:lstStyle>
            <a:lvl1pPr lvl="0" algn="ctr" rtl="0">
              <a:spcBef>
                <a:spcPts val="600"/>
              </a:spcBef>
              <a:spcAft>
                <a:spcPts val="0"/>
              </a:spcAft>
              <a:buClr>
                <a:schemeClr val="dk1"/>
              </a:buClr>
              <a:buSzPts val="3200"/>
              <a:buNone/>
              <a:defRPr>
                <a:solidFill>
                  <a:schemeClr val="dk1"/>
                </a:solidFill>
                <a:latin typeface="Calibri"/>
                <a:ea typeface="Calibri"/>
                <a:cs typeface="Calibri"/>
                <a:sym typeface="Calibri"/>
              </a:defRPr>
            </a:lvl1pPr>
            <a:lvl2pPr lvl="1" algn="ctr" rtl="0">
              <a:spcBef>
                <a:spcPts val="600"/>
              </a:spcBef>
              <a:spcAft>
                <a:spcPts val="0"/>
              </a:spcAft>
              <a:buClr>
                <a:srgbClr val="888888"/>
              </a:buClr>
              <a:buSzPts val="2800"/>
              <a:buNone/>
              <a:defRPr>
                <a:solidFill>
                  <a:srgbClr val="888888"/>
                </a:solidFill>
              </a:defRPr>
            </a:lvl2pPr>
            <a:lvl3pPr lvl="2" algn="ctr" rtl="0">
              <a:spcBef>
                <a:spcPts val="50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67" name="Google Shape;167;p31"/>
          <p:cNvSpPr/>
          <p:nvPr/>
        </p:nvSpPr>
        <p:spPr>
          <a:xfrm>
            <a:off x="0" y="0"/>
            <a:ext cx="9144000" cy="19431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8" name="Google Shape;168;p31"/>
          <p:cNvPicPr preferRelativeResize="0"/>
          <p:nvPr/>
        </p:nvPicPr>
        <p:blipFill rotWithShape="1">
          <a:blip r:embed="rId2">
            <a:alphaModFix/>
          </a:blip>
          <a:srcRect/>
          <a:stretch/>
        </p:blipFill>
        <p:spPr>
          <a:xfrm>
            <a:off x="2195481" y="1"/>
            <a:ext cx="4578532" cy="190772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
        <p:cNvGrpSpPr/>
        <p:nvPr/>
      </p:nvGrpSpPr>
      <p:grpSpPr>
        <a:xfrm>
          <a:off x="0" y="0"/>
          <a:ext cx="0" cy="0"/>
          <a:chOff x="0" y="0"/>
          <a:chExt cx="0" cy="0"/>
        </a:xfrm>
      </p:grpSpPr>
      <p:sp>
        <p:nvSpPr>
          <p:cNvPr id="170" name="Google Shape;170;p32"/>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1" name="Google Shape;171;p32"/>
          <p:cNvSpPr txBox="1">
            <a:spLocks noGrp="1"/>
          </p:cNvSpPr>
          <p:nvPr>
            <p:ph type="body" idx="1"/>
          </p:nvPr>
        </p:nvSpPr>
        <p:spPr>
          <a:xfrm>
            <a:off x="457200" y="1200151"/>
            <a:ext cx="4038600" cy="3394500"/>
          </a:xfrm>
          <a:prstGeom prst="rect">
            <a:avLst/>
          </a:prstGeom>
          <a:noFill/>
          <a:ln>
            <a:noFill/>
          </a:ln>
        </p:spPr>
        <p:txBody>
          <a:bodyPr spcFirstLastPara="1" wrap="square" lIns="68575" tIns="34275" rIns="68575" bIns="34275" anchor="t" anchorCtr="0">
            <a:noAutofit/>
          </a:bodyPr>
          <a:lstStyle>
            <a:lvl1pPr marL="457200" lvl="0" indent="-406400" algn="l" rtl="0">
              <a:spcBef>
                <a:spcPts val="600"/>
              </a:spcBef>
              <a:spcAft>
                <a:spcPts val="0"/>
              </a:spcAft>
              <a:buClr>
                <a:schemeClr val="dk1"/>
              </a:buClr>
              <a:buSzPts val="2800"/>
              <a:buChar char="•"/>
              <a:defRPr sz="2800"/>
            </a:lvl1pPr>
            <a:lvl2pPr marL="914400" lvl="1" indent="-381000" algn="l" rtl="0">
              <a:spcBef>
                <a:spcPts val="50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400"/>
              </a:spcBef>
              <a:spcAft>
                <a:spcPts val="0"/>
              </a:spcAft>
              <a:buClr>
                <a:schemeClr val="dk1"/>
              </a:buClr>
              <a:buSzPts val="1800"/>
              <a:buChar char="–"/>
              <a:defRPr sz="1800"/>
            </a:lvl4pPr>
            <a:lvl5pPr marL="2286000" lvl="4" indent="-342900" algn="l" rtl="0">
              <a:spcBef>
                <a:spcPts val="400"/>
              </a:spcBef>
              <a:spcAft>
                <a:spcPts val="0"/>
              </a:spcAft>
              <a:buClr>
                <a:schemeClr val="dk1"/>
              </a:buClr>
              <a:buSzPts val="1800"/>
              <a:buChar char="»"/>
              <a:defRPr sz="1800"/>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172" name="Google Shape;172;p32"/>
          <p:cNvSpPr txBox="1">
            <a:spLocks noGrp="1"/>
          </p:cNvSpPr>
          <p:nvPr>
            <p:ph type="body" idx="2"/>
          </p:nvPr>
        </p:nvSpPr>
        <p:spPr>
          <a:xfrm>
            <a:off x="4648200" y="1200151"/>
            <a:ext cx="4038600" cy="3394500"/>
          </a:xfrm>
          <a:prstGeom prst="rect">
            <a:avLst/>
          </a:prstGeom>
          <a:noFill/>
          <a:ln>
            <a:noFill/>
          </a:ln>
        </p:spPr>
        <p:txBody>
          <a:bodyPr spcFirstLastPara="1" wrap="square" lIns="68575" tIns="34275" rIns="68575" bIns="34275" anchor="t" anchorCtr="0">
            <a:noAutofit/>
          </a:bodyPr>
          <a:lstStyle>
            <a:lvl1pPr marL="457200" lvl="0" indent="-406400" algn="l" rtl="0">
              <a:spcBef>
                <a:spcPts val="600"/>
              </a:spcBef>
              <a:spcAft>
                <a:spcPts val="0"/>
              </a:spcAft>
              <a:buClr>
                <a:schemeClr val="dk1"/>
              </a:buClr>
              <a:buSzPts val="2800"/>
              <a:buChar char="•"/>
              <a:defRPr sz="2800"/>
            </a:lvl1pPr>
            <a:lvl2pPr marL="914400" lvl="1" indent="-381000" algn="l" rtl="0">
              <a:spcBef>
                <a:spcPts val="50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400"/>
              </a:spcBef>
              <a:spcAft>
                <a:spcPts val="0"/>
              </a:spcAft>
              <a:buClr>
                <a:schemeClr val="dk1"/>
              </a:buClr>
              <a:buSzPts val="1800"/>
              <a:buChar char="–"/>
              <a:defRPr sz="1800"/>
            </a:lvl4pPr>
            <a:lvl5pPr marL="2286000" lvl="4" indent="-342900" algn="l" rtl="0">
              <a:spcBef>
                <a:spcPts val="400"/>
              </a:spcBef>
              <a:spcAft>
                <a:spcPts val="0"/>
              </a:spcAft>
              <a:buClr>
                <a:schemeClr val="dk1"/>
              </a:buClr>
              <a:buSzPts val="1800"/>
              <a:buChar char="»"/>
              <a:defRPr sz="1800"/>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173" name="Google Shape;173;p32"/>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p33"/>
          <p:cNvSpPr txBox="1">
            <a:spLocks noGrp="1"/>
          </p:cNvSpPr>
          <p:nvPr>
            <p:ph type="body" idx="1"/>
          </p:nvPr>
        </p:nvSpPr>
        <p:spPr>
          <a:xfrm>
            <a:off x="457200" y="1151335"/>
            <a:ext cx="4040100" cy="480000"/>
          </a:xfrm>
          <a:prstGeom prst="rect">
            <a:avLst/>
          </a:prstGeom>
          <a:noFill/>
          <a:ln>
            <a:noFill/>
          </a:ln>
        </p:spPr>
        <p:txBody>
          <a:bodyPr spcFirstLastPara="1" wrap="square" lIns="68575" tIns="34275" rIns="68575" bIns="34275" anchor="b" anchorCtr="0">
            <a:noAutofit/>
          </a:bodyPr>
          <a:lstStyle>
            <a:lvl1pPr marL="457200" lvl="0" indent="-228600" algn="l" rtl="0">
              <a:spcBef>
                <a:spcPts val="50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400"/>
              </a:spcBef>
              <a:spcAft>
                <a:spcPts val="0"/>
              </a:spcAft>
              <a:buClr>
                <a:schemeClr val="dk1"/>
              </a:buClr>
              <a:buSzPts val="1800"/>
              <a:buNone/>
              <a:defRPr sz="1800" b="1"/>
            </a:lvl3pPr>
            <a:lvl4pPr marL="1828800" lvl="3" indent="-228600" algn="l" rtl="0">
              <a:spcBef>
                <a:spcPts val="300"/>
              </a:spcBef>
              <a:spcAft>
                <a:spcPts val="0"/>
              </a:spcAft>
              <a:buClr>
                <a:schemeClr val="dk1"/>
              </a:buClr>
              <a:buSzPts val="1600"/>
              <a:buNone/>
              <a:defRPr sz="1600" b="1"/>
            </a:lvl4pPr>
            <a:lvl5pPr marL="2286000" lvl="4" indent="-228600" algn="l" rtl="0">
              <a:spcBef>
                <a:spcPts val="300"/>
              </a:spcBef>
              <a:spcAft>
                <a:spcPts val="0"/>
              </a:spcAft>
              <a:buClr>
                <a:schemeClr val="dk1"/>
              </a:buClr>
              <a:buSzPts val="1600"/>
              <a:buNone/>
              <a:defRPr sz="1600" b="1"/>
            </a:lvl5pPr>
            <a:lvl6pPr marL="2743200" lvl="5" indent="-228600" algn="l" rtl="0">
              <a:spcBef>
                <a:spcPts val="300"/>
              </a:spcBef>
              <a:spcAft>
                <a:spcPts val="0"/>
              </a:spcAft>
              <a:buClr>
                <a:schemeClr val="dk1"/>
              </a:buClr>
              <a:buSzPts val="1600"/>
              <a:buNone/>
              <a:defRPr sz="1600" b="1"/>
            </a:lvl6pPr>
            <a:lvl7pPr marL="3200400" lvl="6" indent="-228600" algn="l" rtl="0">
              <a:spcBef>
                <a:spcPts val="300"/>
              </a:spcBef>
              <a:spcAft>
                <a:spcPts val="0"/>
              </a:spcAft>
              <a:buClr>
                <a:schemeClr val="dk1"/>
              </a:buClr>
              <a:buSzPts val="1600"/>
              <a:buNone/>
              <a:defRPr sz="1600" b="1"/>
            </a:lvl7pPr>
            <a:lvl8pPr marL="3657600" lvl="7" indent="-228600" algn="l" rtl="0">
              <a:spcBef>
                <a:spcPts val="300"/>
              </a:spcBef>
              <a:spcAft>
                <a:spcPts val="0"/>
              </a:spcAft>
              <a:buClr>
                <a:schemeClr val="dk1"/>
              </a:buClr>
              <a:buSzPts val="1600"/>
              <a:buNone/>
              <a:defRPr sz="1600" b="1"/>
            </a:lvl8pPr>
            <a:lvl9pPr marL="4114800" lvl="8" indent="-228600" algn="l" rtl="0">
              <a:spcBef>
                <a:spcPts val="300"/>
              </a:spcBef>
              <a:spcAft>
                <a:spcPts val="0"/>
              </a:spcAft>
              <a:buClr>
                <a:schemeClr val="dk1"/>
              </a:buClr>
              <a:buSzPts val="1600"/>
              <a:buNone/>
              <a:defRPr sz="1600" b="1"/>
            </a:lvl9pPr>
          </a:lstStyle>
          <a:p>
            <a:endParaRPr/>
          </a:p>
        </p:txBody>
      </p:sp>
      <p:sp>
        <p:nvSpPr>
          <p:cNvPr id="178" name="Google Shape;178;p33"/>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noAutofit/>
          </a:bodyPr>
          <a:lstStyle>
            <a:lvl1pPr marL="457200" lvl="0" indent="-381000" algn="l" rtl="0">
              <a:spcBef>
                <a:spcPts val="50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400"/>
              </a:spcBef>
              <a:spcAft>
                <a:spcPts val="0"/>
              </a:spcAft>
              <a:buClr>
                <a:schemeClr val="dk1"/>
              </a:buClr>
              <a:buSzPts val="1800"/>
              <a:buChar char="•"/>
              <a:defRPr sz="1800"/>
            </a:lvl3pPr>
            <a:lvl4pPr marL="1828800" lvl="3" indent="-330200" algn="l" rtl="0">
              <a:spcBef>
                <a:spcPts val="300"/>
              </a:spcBef>
              <a:spcAft>
                <a:spcPts val="0"/>
              </a:spcAft>
              <a:buClr>
                <a:schemeClr val="dk1"/>
              </a:buClr>
              <a:buSzPts val="1600"/>
              <a:buChar char="–"/>
              <a:defRPr sz="1600"/>
            </a:lvl4pPr>
            <a:lvl5pPr marL="2286000" lvl="4" indent="-330200" algn="l" rtl="0">
              <a:spcBef>
                <a:spcPts val="300"/>
              </a:spcBef>
              <a:spcAft>
                <a:spcPts val="0"/>
              </a:spcAft>
              <a:buClr>
                <a:schemeClr val="dk1"/>
              </a:buClr>
              <a:buSzPts val="1600"/>
              <a:buChar char="»"/>
              <a:defRPr sz="1600"/>
            </a:lvl5pPr>
            <a:lvl6pPr marL="2743200" lvl="5" indent="-330200" algn="l" rtl="0">
              <a:spcBef>
                <a:spcPts val="300"/>
              </a:spcBef>
              <a:spcAft>
                <a:spcPts val="0"/>
              </a:spcAft>
              <a:buClr>
                <a:schemeClr val="dk1"/>
              </a:buClr>
              <a:buSzPts val="1600"/>
              <a:buChar char="•"/>
              <a:defRPr sz="1600"/>
            </a:lvl6pPr>
            <a:lvl7pPr marL="3200400" lvl="6" indent="-330200" algn="l" rtl="0">
              <a:spcBef>
                <a:spcPts val="300"/>
              </a:spcBef>
              <a:spcAft>
                <a:spcPts val="0"/>
              </a:spcAft>
              <a:buClr>
                <a:schemeClr val="dk1"/>
              </a:buClr>
              <a:buSzPts val="1600"/>
              <a:buChar char="•"/>
              <a:defRPr sz="1600"/>
            </a:lvl7pPr>
            <a:lvl8pPr marL="3657600" lvl="7" indent="-330200" algn="l" rtl="0">
              <a:spcBef>
                <a:spcPts val="300"/>
              </a:spcBef>
              <a:spcAft>
                <a:spcPts val="0"/>
              </a:spcAft>
              <a:buClr>
                <a:schemeClr val="dk1"/>
              </a:buClr>
              <a:buSzPts val="1600"/>
              <a:buChar char="•"/>
              <a:defRPr sz="1600"/>
            </a:lvl8pPr>
            <a:lvl9pPr marL="4114800" lvl="8" indent="-330200" algn="l" rtl="0">
              <a:spcBef>
                <a:spcPts val="300"/>
              </a:spcBef>
              <a:spcAft>
                <a:spcPts val="0"/>
              </a:spcAft>
              <a:buClr>
                <a:schemeClr val="dk1"/>
              </a:buClr>
              <a:buSzPts val="1600"/>
              <a:buChar char="•"/>
              <a:defRPr sz="1600"/>
            </a:lvl9pPr>
          </a:lstStyle>
          <a:p>
            <a:endParaRPr/>
          </a:p>
        </p:txBody>
      </p:sp>
      <p:sp>
        <p:nvSpPr>
          <p:cNvPr id="179" name="Google Shape;179;p33"/>
          <p:cNvSpPr txBox="1">
            <a:spLocks noGrp="1"/>
          </p:cNvSpPr>
          <p:nvPr>
            <p:ph type="body" idx="3"/>
          </p:nvPr>
        </p:nvSpPr>
        <p:spPr>
          <a:xfrm>
            <a:off x="4645027" y="1151335"/>
            <a:ext cx="4041600" cy="480000"/>
          </a:xfrm>
          <a:prstGeom prst="rect">
            <a:avLst/>
          </a:prstGeom>
          <a:noFill/>
          <a:ln>
            <a:noFill/>
          </a:ln>
        </p:spPr>
        <p:txBody>
          <a:bodyPr spcFirstLastPara="1" wrap="square" lIns="68575" tIns="34275" rIns="68575" bIns="34275" anchor="b" anchorCtr="0">
            <a:noAutofit/>
          </a:bodyPr>
          <a:lstStyle>
            <a:lvl1pPr marL="457200" lvl="0" indent="-228600" algn="l" rtl="0">
              <a:spcBef>
                <a:spcPts val="50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400"/>
              </a:spcBef>
              <a:spcAft>
                <a:spcPts val="0"/>
              </a:spcAft>
              <a:buClr>
                <a:schemeClr val="dk1"/>
              </a:buClr>
              <a:buSzPts val="1800"/>
              <a:buNone/>
              <a:defRPr sz="1800" b="1"/>
            </a:lvl3pPr>
            <a:lvl4pPr marL="1828800" lvl="3" indent="-228600" algn="l" rtl="0">
              <a:spcBef>
                <a:spcPts val="300"/>
              </a:spcBef>
              <a:spcAft>
                <a:spcPts val="0"/>
              </a:spcAft>
              <a:buClr>
                <a:schemeClr val="dk1"/>
              </a:buClr>
              <a:buSzPts val="1600"/>
              <a:buNone/>
              <a:defRPr sz="1600" b="1"/>
            </a:lvl4pPr>
            <a:lvl5pPr marL="2286000" lvl="4" indent="-228600" algn="l" rtl="0">
              <a:spcBef>
                <a:spcPts val="300"/>
              </a:spcBef>
              <a:spcAft>
                <a:spcPts val="0"/>
              </a:spcAft>
              <a:buClr>
                <a:schemeClr val="dk1"/>
              </a:buClr>
              <a:buSzPts val="1600"/>
              <a:buNone/>
              <a:defRPr sz="1600" b="1"/>
            </a:lvl5pPr>
            <a:lvl6pPr marL="2743200" lvl="5" indent="-228600" algn="l" rtl="0">
              <a:spcBef>
                <a:spcPts val="300"/>
              </a:spcBef>
              <a:spcAft>
                <a:spcPts val="0"/>
              </a:spcAft>
              <a:buClr>
                <a:schemeClr val="dk1"/>
              </a:buClr>
              <a:buSzPts val="1600"/>
              <a:buNone/>
              <a:defRPr sz="1600" b="1"/>
            </a:lvl6pPr>
            <a:lvl7pPr marL="3200400" lvl="6" indent="-228600" algn="l" rtl="0">
              <a:spcBef>
                <a:spcPts val="300"/>
              </a:spcBef>
              <a:spcAft>
                <a:spcPts val="0"/>
              </a:spcAft>
              <a:buClr>
                <a:schemeClr val="dk1"/>
              </a:buClr>
              <a:buSzPts val="1600"/>
              <a:buNone/>
              <a:defRPr sz="1600" b="1"/>
            </a:lvl7pPr>
            <a:lvl8pPr marL="3657600" lvl="7" indent="-228600" algn="l" rtl="0">
              <a:spcBef>
                <a:spcPts val="300"/>
              </a:spcBef>
              <a:spcAft>
                <a:spcPts val="0"/>
              </a:spcAft>
              <a:buClr>
                <a:schemeClr val="dk1"/>
              </a:buClr>
              <a:buSzPts val="1600"/>
              <a:buNone/>
              <a:defRPr sz="1600" b="1"/>
            </a:lvl8pPr>
            <a:lvl9pPr marL="4114800" lvl="8" indent="-228600" algn="l" rtl="0">
              <a:spcBef>
                <a:spcPts val="300"/>
              </a:spcBef>
              <a:spcAft>
                <a:spcPts val="0"/>
              </a:spcAft>
              <a:buClr>
                <a:schemeClr val="dk1"/>
              </a:buClr>
              <a:buSzPts val="1600"/>
              <a:buNone/>
              <a:defRPr sz="1600" b="1"/>
            </a:lvl9pPr>
          </a:lstStyle>
          <a:p>
            <a:endParaRPr/>
          </a:p>
        </p:txBody>
      </p:sp>
      <p:sp>
        <p:nvSpPr>
          <p:cNvPr id="180" name="Google Shape;180;p33"/>
          <p:cNvSpPr txBox="1">
            <a:spLocks noGrp="1"/>
          </p:cNvSpPr>
          <p:nvPr>
            <p:ph type="body" idx="4"/>
          </p:nvPr>
        </p:nvSpPr>
        <p:spPr>
          <a:xfrm>
            <a:off x="4645027" y="1631156"/>
            <a:ext cx="4041600" cy="2963400"/>
          </a:xfrm>
          <a:prstGeom prst="rect">
            <a:avLst/>
          </a:prstGeom>
          <a:noFill/>
          <a:ln>
            <a:noFill/>
          </a:ln>
        </p:spPr>
        <p:txBody>
          <a:bodyPr spcFirstLastPara="1" wrap="square" lIns="68575" tIns="34275" rIns="68575" bIns="34275" anchor="t" anchorCtr="0">
            <a:noAutofit/>
          </a:bodyPr>
          <a:lstStyle>
            <a:lvl1pPr marL="457200" lvl="0" indent="-381000" algn="l" rtl="0">
              <a:spcBef>
                <a:spcPts val="50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400"/>
              </a:spcBef>
              <a:spcAft>
                <a:spcPts val="0"/>
              </a:spcAft>
              <a:buClr>
                <a:schemeClr val="dk1"/>
              </a:buClr>
              <a:buSzPts val="1800"/>
              <a:buChar char="•"/>
              <a:defRPr sz="1800"/>
            </a:lvl3pPr>
            <a:lvl4pPr marL="1828800" lvl="3" indent="-330200" algn="l" rtl="0">
              <a:spcBef>
                <a:spcPts val="300"/>
              </a:spcBef>
              <a:spcAft>
                <a:spcPts val="0"/>
              </a:spcAft>
              <a:buClr>
                <a:schemeClr val="dk1"/>
              </a:buClr>
              <a:buSzPts val="1600"/>
              <a:buChar char="–"/>
              <a:defRPr sz="1600"/>
            </a:lvl4pPr>
            <a:lvl5pPr marL="2286000" lvl="4" indent="-330200" algn="l" rtl="0">
              <a:spcBef>
                <a:spcPts val="300"/>
              </a:spcBef>
              <a:spcAft>
                <a:spcPts val="0"/>
              </a:spcAft>
              <a:buClr>
                <a:schemeClr val="dk1"/>
              </a:buClr>
              <a:buSzPts val="1600"/>
              <a:buChar char="»"/>
              <a:defRPr sz="1600"/>
            </a:lvl5pPr>
            <a:lvl6pPr marL="2743200" lvl="5" indent="-330200" algn="l" rtl="0">
              <a:spcBef>
                <a:spcPts val="300"/>
              </a:spcBef>
              <a:spcAft>
                <a:spcPts val="0"/>
              </a:spcAft>
              <a:buClr>
                <a:schemeClr val="dk1"/>
              </a:buClr>
              <a:buSzPts val="1600"/>
              <a:buChar char="•"/>
              <a:defRPr sz="1600"/>
            </a:lvl6pPr>
            <a:lvl7pPr marL="3200400" lvl="6" indent="-330200" algn="l" rtl="0">
              <a:spcBef>
                <a:spcPts val="300"/>
              </a:spcBef>
              <a:spcAft>
                <a:spcPts val="0"/>
              </a:spcAft>
              <a:buClr>
                <a:schemeClr val="dk1"/>
              </a:buClr>
              <a:buSzPts val="1600"/>
              <a:buChar char="•"/>
              <a:defRPr sz="1600"/>
            </a:lvl7pPr>
            <a:lvl8pPr marL="3657600" lvl="7" indent="-330200" algn="l" rtl="0">
              <a:spcBef>
                <a:spcPts val="300"/>
              </a:spcBef>
              <a:spcAft>
                <a:spcPts val="0"/>
              </a:spcAft>
              <a:buClr>
                <a:schemeClr val="dk1"/>
              </a:buClr>
              <a:buSzPts val="1600"/>
              <a:buChar char="•"/>
              <a:defRPr sz="1600"/>
            </a:lvl8pPr>
            <a:lvl9pPr marL="4114800" lvl="8" indent="-330200" algn="l" rtl="0">
              <a:spcBef>
                <a:spcPts val="300"/>
              </a:spcBef>
              <a:spcAft>
                <a:spcPts val="0"/>
              </a:spcAft>
              <a:buClr>
                <a:schemeClr val="dk1"/>
              </a:buClr>
              <a:buSzPts val="1600"/>
              <a:buChar char="•"/>
              <a:defRPr sz="1600"/>
            </a:lvl9pPr>
          </a:lstStyle>
          <a:p>
            <a:endParaRPr/>
          </a:p>
        </p:txBody>
      </p:sp>
      <p:sp>
        <p:nvSpPr>
          <p:cNvPr id="181" name="Google Shape;181;p3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2" name="Google Shape;182;p33"/>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6" name="Google Shape;186;p34"/>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7" name="Google Shape;187;p34"/>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1" name="Google Shape;191;p35"/>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3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457202" y="204787"/>
            <a:ext cx="3008400" cy="8718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5" name="Google Shape;195;p36"/>
          <p:cNvSpPr txBox="1">
            <a:spLocks noGrp="1"/>
          </p:cNvSpPr>
          <p:nvPr>
            <p:ph type="body" idx="1"/>
          </p:nvPr>
        </p:nvSpPr>
        <p:spPr>
          <a:xfrm>
            <a:off x="3575050" y="204789"/>
            <a:ext cx="5111700" cy="4389900"/>
          </a:xfrm>
          <a:prstGeom prst="rect">
            <a:avLst/>
          </a:prstGeom>
          <a:noFill/>
          <a:ln>
            <a:noFill/>
          </a:ln>
        </p:spPr>
        <p:txBody>
          <a:bodyPr spcFirstLastPara="1" wrap="square" lIns="68575" tIns="34275" rIns="68575" bIns="34275" anchor="t" anchorCtr="0">
            <a:noAutofit/>
          </a:bodyPr>
          <a:lstStyle>
            <a:lvl1pPr marL="457200" lvl="0" indent="-431800" algn="l" rtl="0">
              <a:spcBef>
                <a:spcPts val="600"/>
              </a:spcBef>
              <a:spcAft>
                <a:spcPts val="0"/>
              </a:spcAft>
              <a:buClr>
                <a:schemeClr val="dk1"/>
              </a:buClr>
              <a:buSzPts val="3200"/>
              <a:buChar char="•"/>
              <a:defRPr sz="3200"/>
            </a:lvl1pPr>
            <a:lvl2pPr marL="914400" lvl="1" indent="-406400" algn="l" rtl="0">
              <a:spcBef>
                <a:spcPts val="600"/>
              </a:spcBef>
              <a:spcAft>
                <a:spcPts val="0"/>
              </a:spcAft>
              <a:buClr>
                <a:schemeClr val="dk1"/>
              </a:buClr>
              <a:buSzPts val="2800"/>
              <a:buChar char="–"/>
              <a:defRPr sz="2800"/>
            </a:lvl2pPr>
            <a:lvl3pPr marL="1371600" lvl="2" indent="-381000" algn="l" rtl="0">
              <a:spcBef>
                <a:spcPts val="50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96" name="Google Shape;196;p36"/>
          <p:cNvSpPr txBox="1">
            <a:spLocks noGrp="1"/>
          </p:cNvSpPr>
          <p:nvPr>
            <p:ph type="body" idx="2"/>
          </p:nvPr>
        </p:nvSpPr>
        <p:spPr>
          <a:xfrm>
            <a:off x="457202" y="1076326"/>
            <a:ext cx="3008400" cy="3518400"/>
          </a:xfrm>
          <a:prstGeom prst="rect">
            <a:avLst/>
          </a:prstGeom>
          <a:noFill/>
          <a:ln>
            <a:noFill/>
          </a:ln>
        </p:spPr>
        <p:txBody>
          <a:bodyPr spcFirstLastPara="1" wrap="square" lIns="68575" tIns="34275" rIns="68575" bIns="34275" anchor="t" anchorCtr="0">
            <a:noAutofit/>
          </a:bodyPr>
          <a:lstStyle>
            <a:lvl1pPr marL="457200" lvl="0" indent="-228600" algn="l" rtl="0">
              <a:spcBef>
                <a:spcPts val="300"/>
              </a:spcBef>
              <a:spcAft>
                <a:spcPts val="0"/>
              </a:spcAft>
              <a:buClr>
                <a:schemeClr val="dk1"/>
              </a:buClr>
              <a:buSzPts val="1400"/>
              <a:buNone/>
              <a:defRPr sz="1400"/>
            </a:lvl1pPr>
            <a:lvl2pPr marL="914400" lvl="1" indent="-228600" algn="l" rtl="0">
              <a:spcBef>
                <a:spcPts val="20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200"/>
              </a:spcBef>
              <a:spcAft>
                <a:spcPts val="0"/>
              </a:spcAft>
              <a:buClr>
                <a:schemeClr val="dk1"/>
              </a:buClr>
              <a:buSzPts val="900"/>
              <a:buNone/>
              <a:defRPr sz="900"/>
            </a:lvl4pPr>
            <a:lvl5pPr marL="2286000" lvl="4" indent="-228600" algn="l" rtl="0">
              <a:spcBef>
                <a:spcPts val="200"/>
              </a:spcBef>
              <a:spcAft>
                <a:spcPts val="0"/>
              </a:spcAft>
              <a:buClr>
                <a:schemeClr val="dk1"/>
              </a:buClr>
              <a:buSzPts val="900"/>
              <a:buNone/>
              <a:defRPr sz="900"/>
            </a:lvl5pPr>
            <a:lvl6pPr marL="2743200" lvl="5" indent="-228600" algn="l" rtl="0">
              <a:spcBef>
                <a:spcPts val="200"/>
              </a:spcBef>
              <a:spcAft>
                <a:spcPts val="0"/>
              </a:spcAft>
              <a:buClr>
                <a:schemeClr val="dk1"/>
              </a:buClr>
              <a:buSzPts val="900"/>
              <a:buNone/>
              <a:defRPr sz="900"/>
            </a:lvl6pPr>
            <a:lvl7pPr marL="3200400" lvl="6" indent="-228600" algn="l" rtl="0">
              <a:spcBef>
                <a:spcPts val="200"/>
              </a:spcBef>
              <a:spcAft>
                <a:spcPts val="0"/>
              </a:spcAft>
              <a:buClr>
                <a:schemeClr val="dk1"/>
              </a:buClr>
              <a:buSzPts val="900"/>
              <a:buNone/>
              <a:defRPr sz="900"/>
            </a:lvl7pPr>
            <a:lvl8pPr marL="3657600" lvl="7" indent="-228600" algn="l" rtl="0">
              <a:spcBef>
                <a:spcPts val="200"/>
              </a:spcBef>
              <a:spcAft>
                <a:spcPts val="0"/>
              </a:spcAft>
              <a:buClr>
                <a:schemeClr val="dk1"/>
              </a:buClr>
              <a:buSzPts val="900"/>
              <a:buNone/>
              <a:defRPr sz="900"/>
            </a:lvl8pPr>
            <a:lvl9pPr marL="4114800" lvl="8" indent="-228600" algn="l" rtl="0">
              <a:spcBef>
                <a:spcPts val="200"/>
              </a:spcBef>
              <a:spcAft>
                <a:spcPts val="0"/>
              </a:spcAft>
              <a:buClr>
                <a:schemeClr val="dk1"/>
              </a:buClr>
              <a:buSzPts val="900"/>
              <a:buNone/>
              <a:defRPr sz="900"/>
            </a:lvl9pPr>
          </a:lstStyle>
          <a:p>
            <a:endParaRPr/>
          </a:p>
        </p:txBody>
      </p:sp>
      <p:sp>
        <p:nvSpPr>
          <p:cNvPr id="197" name="Google Shape;197;p36"/>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8" name="Google Shape;198;p36"/>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9" name="Google Shape;199;p3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2" name="Google Shape;202;p37"/>
          <p:cNvSpPr>
            <a:spLocks noGrp="1"/>
          </p:cNvSpPr>
          <p:nvPr>
            <p:ph type="pic" idx="2"/>
          </p:nvPr>
        </p:nvSpPr>
        <p:spPr>
          <a:xfrm>
            <a:off x="1792288" y="459581"/>
            <a:ext cx="5486400" cy="3086100"/>
          </a:xfrm>
          <a:prstGeom prst="rect">
            <a:avLst/>
          </a:prstGeom>
          <a:noFill/>
          <a:ln>
            <a:noFill/>
          </a:ln>
        </p:spPr>
        <p:txBody>
          <a:bodyPr spcFirstLastPara="1" wrap="square" lIns="68575" tIns="34275" rIns="68575" bIns="34275" anchor="t" anchorCtr="0">
            <a:noAutofit/>
          </a:bodyPr>
          <a:lstStyle>
            <a:lvl1pPr marR="0" lvl="0" algn="l" rtl="0">
              <a:spcBef>
                <a:spcPts val="6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6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rtl="0">
              <a:spcBef>
                <a:spcPts val="300"/>
              </a:spcBef>
              <a:spcAft>
                <a:spcPts val="0"/>
              </a:spcAft>
              <a:buClr>
                <a:schemeClr val="dk1"/>
              </a:buClr>
              <a:buSzPts val="1400"/>
              <a:buNone/>
              <a:defRPr sz="1400"/>
            </a:lvl1pPr>
            <a:lvl2pPr marL="914400" lvl="1" indent="-228600" algn="l" rtl="0">
              <a:spcBef>
                <a:spcPts val="20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200"/>
              </a:spcBef>
              <a:spcAft>
                <a:spcPts val="0"/>
              </a:spcAft>
              <a:buClr>
                <a:schemeClr val="dk1"/>
              </a:buClr>
              <a:buSzPts val="900"/>
              <a:buNone/>
              <a:defRPr sz="900"/>
            </a:lvl4pPr>
            <a:lvl5pPr marL="2286000" lvl="4" indent="-228600" algn="l" rtl="0">
              <a:spcBef>
                <a:spcPts val="200"/>
              </a:spcBef>
              <a:spcAft>
                <a:spcPts val="0"/>
              </a:spcAft>
              <a:buClr>
                <a:schemeClr val="dk1"/>
              </a:buClr>
              <a:buSzPts val="900"/>
              <a:buNone/>
              <a:defRPr sz="900"/>
            </a:lvl5pPr>
            <a:lvl6pPr marL="2743200" lvl="5" indent="-228600" algn="l" rtl="0">
              <a:spcBef>
                <a:spcPts val="200"/>
              </a:spcBef>
              <a:spcAft>
                <a:spcPts val="0"/>
              </a:spcAft>
              <a:buClr>
                <a:schemeClr val="dk1"/>
              </a:buClr>
              <a:buSzPts val="900"/>
              <a:buNone/>
              <a:defRPr sz="900"/>
            </a:lvl6pPr>
            <a:lvl7pPr marL="3200400" lvl="6" indent="-228600" algn="l" rtl="0">
              <a:spcBef>
                <a:spcPts val="200"/>
              </a:spcBef>
              <a:spcAft>
                <a:spcPts val="0"/>
              </a:spcAft>
              <a:buClr>
                <a:schemeClr val="dk1"/>
              </a:buClr>
              <a:buSzPts val="900"/>
              <a:buNone/>
              <a:defRPr sz="900"/>
            </a:lvl7pPr>
            <a:lvl8pPr marL="3657600" lvl="7" indent="-228600" algn="l" rtl="0">
              <a:spcBef>
                <a:spcPts val="200"/>
              </a:spcBef>
              <a:spcAft>
                <a:spcPts val="0"/>
              </a:spcAft>
              <a:buClr>
                <a:schemeClr val="dk1"/>
              </a:buClr>
              <a:buSzPts val="900"/>
              <a:buNone/>
              <a:defRPr sz="900"/>
            </a:lvl8pPr>
            <a:lvl9pPr marL="4114800" lvl="8" indent="-228600" algn="l" rtl="0">
              <a:spcBef>
                <a:spcPts val="200"/>
              </a:spcBef>
              <a:spcAft>
                <a:spcPts val="0"/>
              </a:spcAft>
              <a:buClr>
                <a:schemeClr val="dk1"/>
              </a:buClr>
              <a:buSzPts val="900"/>
              <a:buNone/>
              <a:defRPr sz="900"/>
            </a:lvl9pPr>
          </a:lstStyle>
          <a:p>
            <a:endParaRPr/>
          </a:p>
        </p:txBody>
      </p:sp>
      <p:sp>
        <p:nvSpPr>
          <p:cNvPr id="204" name="Google Shape;204;p37"/>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5" name="Google Shape;205;p37"/>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3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7"/>
        <p:cNvGrpSpPr/>
        <p:nvPr/>
      </p:nvGrpSpPr>
      <p:grpSpPr>
        <a:xfrm>
          <a:off x="0" y="0"/>
          <a:ext cx="0" cy="0"/>
          <a:chOff x="0" y="0"/>
          <a:chExt cx="0" cy="0"/>
        </a:xfrm>
      </p:grpSpPr>
      <p:sp>
        <p:nvSpPr>
          <p:cNvPr id="208" name="Google Shape;208;p38"/>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9" name="Google Shape;209;p38"/>
          <p:cNvSpPr txBox="1">
            <a:spLocks noGrp="1"/>
          </p:cNvSpPr>
          <p:nvPr>
            <p:ph type="body" idx="1"/>
          </p:nvPr>
        </p:nvSpPr>
        <p:spPr>
          <a:xfrm rot="5400000">
            <a:off x="2874750" y="-1217399"/>
            <a:ext cx="3394500" cy="82296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210" name="Google Shape;210;p38"/>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1" name="Google Shape;211;p38"/>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38"/>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rot="5400000">
            <a:off x="5463750" y="1371629"/>
            <a:ext cx="4388700" cy="20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5" name="Google Shape;215;p39"/>
          <p:cNvSpPr txBox="1">
            <a:spLocks noGrp="1"/>
          </p:cNvSpPr>
          <p:nvPr>
            <p:ph type="body" idx="1"/>
          </p:nvPr>
        </p:nvSpPr>
        <p:spPr>
          <a:xfrm rot="5400000">
            <a:off x="1272750" y="-609571"/>
            <a:ext cx="4388700" cy="60198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216" name="Google Shape;216;p3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7" name="Google Shape;217;p39"/>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8" name="Google Shape;218;p3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19"/>
        <p:cNvGrpSpPr/>
        <p:nvPr/>
      </p:nvGrpSpPr>
      <p:grpSpPr>
        <a:xfrm>
          <a:off x="0" y="0"/>
          <a:ext cx="0" cy="0"/>
          <a:chOff x="0" y="0"/>
          <a:chExt cx="0" cy="0"/>
        </a:xfrm>
      </p:grpSpPr>
      <p:pic>
        <p:nvPicPr>
          <p:cNvPr id="220" name="Google Shape;220;p40"/>
          <p:cNvPicPr preferRelativeResize="0"/>
          <p:nvPr/>
        </p:nvPicPr>
        <p:blipFill rotWithShape="1">
          <a:blip r:embed="rId2">
            <a:alphaModFix/>
          </a:blip>
          <a:srcRect/>
          <a:stretch/>
        </p:blipFill>
        <p:spPr>
          <a:xfrm>
            <a:off x="0" y="-743"/>
            <a:ext cx="9144000" cy="5143500"/>
          </a:xfrm>
          <a:prstGeom prst="rect">
            <a:avLst/>
          </a:prstGeom>
          <a:noFill/>
          <a:ln>
            <a:noFill/>
          </a:ln>
        </p:spPr>
      </p:pic>
      <p:sp>
        <p:nvSpPr>
          <p:cNvPr id="221" name="Google Shape;221;p40"/>
          <p:cNvSpPr txBox="1">
            <a:spLocks noGrp="1"/>
          </p:cNvSpPr>
          <p:nvPr>
            <p:ph type="ctrTitle"/>
          </p:nvPr>
        </p:nvSpPr>
        <p:spPr>
          <a:xfrm>
            <a:off x="1143000" y="2305288"/>
            <a:ext cx="6858000" cy="5481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Clr>
                <a:schemeClr val="dk1"/>
              </a:buClr>
              <a:buSzPts val="3300"/>
              <a:buFont typeface="Calibri"/>
              <a:buNone/>
              <a:defRPr sz="33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2" name="Google Shape;222;p40"/>
          <p:cNvSpPr txBox="1">
            <a:spLocks noGrp="1"/>
          </p:cNvSpPr>
          <p:nvPr>
            <p:ph type="subTitle" idx="1"/>
          </p:nvPr>
        </p:nvSpPr>
        <p:spPr>
          <a:xfrm>
            <a:off x="1143000" y="2913103"/>
            <a:ext cx="6858000" cy="531300"/>
          </a:xfrm>
          <a:prstGeom prst="rect">
            <a:avLst/>
          </a:prstGeom>
          <a:noFill/>
          <a:ln>
            <a:noFill/>
          </a:ln>
        </p:spPr>
        <p:txBody>
          <a:bodyPr spcFirstLastPara="1" wrap="square" lIns="68575" tIns="34275" rIns="68575" bIns="34275" anchor="t" anchorCtr="0">
            <a:noAutofit/>
          </a:bodyPr>
          <a:lstStyle>
            <a:lvl1pPr lvl="0" algn="ctr" rtl="0">
              <a:spcBef>
                <a:spcPts val="400"/>
              </a:spcBef>
              <a:spcAft>
                <a:spcPts val="0"/>
              </a:spcAft>
              <a:buClr>
                <a:schemeClr val="accent1"/>
              </a:buClr>
              <a:buSzPts val="1800"/>
              <a:buNone/>
              <a:defRPr sz="1800">
                <a:solidFill>
                  <a:schemeClr val="accent1"/>
                </a:solidFill>
              </a:defRPr>
            </a:lvl1pPr>
            <a:lvl2pPr lvl="1" algn="ctr" rtl="0">
              <a:spcBef>
                <a:spcPts val="300"/>
              </a:spcBef>
              <a:spcAft>
                <a:spcPts val="0"/>
              </a:spcAft>
              <a:buClr>
                <a:schemeClr val="dk1"/>
              </a:buClr>
              <a:buSzPts val="1500"/>
              <a:buNone/>
              <a:defRPr sz="1500"/>
            </a:lvl2pPr>
            <a:lvl3pPr lvl="2" algn="ctr" rtl="0">
              <a:spcBef>
                <a:spcPts val="300"/>
              </a:spcBef>
              <a:spcAft>
                <a:spcPts val="0"/>
              </a:spcAft>
              <a:buClr>
                <a:schemeClr val="dk1"/>
              </a:buClr>
              <a:buSzPts val="1400"/>
              <a:buNone/>
              <a:defRPr sz="1400"/>
            </a:lvl3pPr>
            <a:lvl4pPr lvl="3" algn="ctr" rtl="0">
              <a:spcBef>
                <a:spcPts val="200"/>
              </a:spcBef>
              <a:spcAft>
                <a:spcPts val="0"/>
              </a:spcAft>
              <a:buClr>
                <a:schemeClr val="dk1"/>
              </a:buClr>
              <a:buSzPts val="1200"/>
              <a:buNone/>
              <a:defRPr sz="1200"/>
            </a:lvl4pPr>
            <a:lvl5pPr lvl="4" algn="ctr" rtl="0">
              <a:spcBef>
                <a:spcPts val="200"/>
              </a:spcBef>
              <a:spcAft>
                <a:spcPts val="0"/>
              </a:spcAft>
              <a:buClr>
                <a:schemeClr val="dk1"/>
              </a:buClr>
              <a:buSzPts val="1200"/>
              <a:buNone/>
              <a:defRPr sz="1200"/>
            </a:lvl5pPr>
            <a:lvl6pPr lvl="5" algn="ctr" rtl="0">
              <a:spcBef>
                <a:spcPts val="200"/>
              </a:spcBef>
              <a:spcAft>
                <a:spcPts val="0"/>
              </a:spcAft>
              <a:buClr>
                <a:schemeClr val="dk1"/>
              </a:buClr>
              <a:buSzPts val="1200"/>
              <a:buNone/>
              <a:defRPr sz="1200"/>
            </a:lvl6pPr>
            <a:lvl7pPr lvl="6" algn="ctr" rtl="0">
              <a:spcBef>
                <a:spcPts val="200"/>
              </a:spcBef>
              <a:spcAft>
                <a:spcPts val="0"/>
              </a:spcAft>
              <a:buClr>
                <a:schemeClr val="dk1"/>
              </a:buClr>
              <a:buSzPts val="1200"/>
              <a:buNone/>
              <a:defRPr sz="1200"/>
            </a:lvl7pPr>
            <a:lvl8pPr lvl="7" algn="ctr" rtl="0">
              <a:spcBef>
                <a:spcPts val="200"/>
              </a:spcBef>
              <a:spcAft>
                <a:spcPts val="0"/>
              </a:spcAft>
              <a:buClr>
                <a:schemeClr val="dk1"/>
              </a:buClr>
              <a:buSzPts val="1200"/>
              <a:buNone/>
              <a:defRPr sz="1200"/>
            </a:lvl8pPr>
            <a:lvl9pPr lvl="8" algn="ctr" rtl="0">
              <a:spcBef>
                <a:spcPts val="200"/>
              </a:spcBef>
              <a:spcAft>
                <a:spcPts val="0"/>
              </a:spcAft>
              <a:buClr>
                <a:schemeClr val="dk1"/>
              </a:buClr>
              <a:buSzPts val="1200"/>
              <a:buNone/>
              <a:defRPr sz="1200"/>
            </a:lvl9pPr>
          </a:lstStyle>
          <a:p>
            <a:endParaRPr/>
          </a:p>
        </p:txBody>
      </p:sp>
      <p:pic>
        <p:nvPicPr>
          <p:cNvPr id="223" name="Google Shape;223;p40"/>
          <p:cNvPicPr preferRelativeResize="0"/>
          <p:nvPr/>
        </p:nvPicPr>
        <p:blipFill rotWithShape="1">
          <a:blip r:embed="rId3">
            <a:alphaModFix/>
          </a:blip>
          <a:srcRect/>
          <a:stretch/>
        </p:blipFill>
        <p:spPr>
          <a:xfrm>
            <a:off x="2994660" y="342304"/>
            <a:ext cx="3165884" cy="61848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Slide - Soft Blue">
  <p:cSld name="Divider Slide - Soft Blue">
    <p:bg>
      <p:bgPr>
        <a:solidFill>
          <a:srgbClr val="067090"/>
        </a:solidFill>
        <a:effectLst/>
      </p:bgPr>
    </p:bg>
    <p:spTree>
      <p:nvGrpSpPr>
        <p:cNvPr id="1" name="Shape 224"/>
        <p:cNvGrpSpPr/>
        <p:nvPr/>
      </p:nvGrpSpPr>
      <p:grpSpPr>
        <a:xfrm>
          <a:off x="0" y="0"/>
          <a:ext cx="0" cy="0"/>
          <a:chOff x="0" y="0"/>
          <a:chExt cx="0" cy="0"/>
        </a:xfrm>
      </p:grpSpPr>
      <p:sp>
        <p:nvSpPr>
          <p:cNvPr id="225" name="Google Shape;225;p41"/>
          <p:cNvSpPr txBox="1">
            <a:spLocks noGrp="1"/>
          </p:cNvSpPr>
          <p:nvPr>
            <p:ph type="title"/>
          </p:nvPr>
        </p:nvSpPr>
        <p:spPr>
          <a:xfrm>
            <a:off x="623888" y="2099603"/>
            <a:ext cx="7886700" cy="1363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26" name="Google Shape;226;p41" descr="A close up of a logo&#10;&#10;Description automatically generated"/>
          <p:cNvPicPr preferRelativeResize="0"/>
          <p:nvPr/>
        </p:nvPicPr>
        <p:blipFill rotWithShape="1">
          <a:blip r:embed="rId2">
            <a:alphaModFix/>
          </a:blip>
          <a:srcRect/>
          <a:stretch/>
        </p:blipFill>
        <p:spPr>
          <a:xfrm>
            <a:off x="4094227" y="985016"/>
            <a:ext cx="955546" cy="946779"/>
          </a:xfrm>
          <a:prstGeom prst="rect">
            <a:avLst/>
          </a:prstGeom>
          <a:noFill/>
          <a:ln>
            <a:noFill/>
          </a:ln>
        </p:spPr>
      </p:pic>
      <p:sp>
        <p:nvSpPr>
          <p:cNvPr id="227" name="Google Shape;227;p41"/>
          <p:cNvSpPr txBox="1"/>
          <p:nvPr/>
        </p:nvSpPr>
        <p:spPr>
          <a:xfrm>
            <a:off x="120445" y="4691228"/>
            <a:ext cx="477000" cy="273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2"/>
              </a:buClr>
              <a:buSzPts val="3300"/>
              <a:buFont typeface="Josefin Sans"/>
              <a:buNone/>
              <a:defRPr sz="3300" b="0"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2pPr>
            <a:lvl3pPr marR="0" lvl="2"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3pPr>
            <a:lvl4pPr marR="0" lvl="3"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4pPr>
            <a:lvl5pPr marR="0" lvl="4"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5pPr>
            <a:lvl6pPr marR="0" lvl="5"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6pPr>
            <a:lvl7pPr marR="0" lvl="6"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7pPr>
            <a:lvl8pPr marR="0" lvl="7"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8pPr>
            <a:lvl9pPr marR="0" lvl="8" algn="l" rtl="0">
              <a:lnSpc>
                <a:spcPct val="100000"/>
              </a:lnSpc>
              <a:spcBef>
                <a:spcPts val="0"/>
              </a:spcBef>
              <a:spcAft>
                <a:spcPts val="0"/>
              </a:spcAft>
              <a:buClr>
                <a:schemeClr val="dk2"/>
              </a:buClr>
              <a:buSzPts val="1100"/>
              <a:buFont typeface="Josefin Sans"/>
              <a:buNone/>
              <a:defRPr sz="1400" b="0" i="0" u="none" strike="noStrike" cap="none">
                <a:solidFill>
                  <a:schemeClr val="dk2"/>
                </a:solidFill>
                <a:latin typeface="Josefin Sans"/>
                <a:ea typeface="Josefin Sans"/>
                <a:cs typeface="Josefin Sans"/>
                <a:sym typeface="Josefin Sans"/>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8300" algn="l" rtl="0">
              <a:lnSpc>
                <a:spcPct val="100000"/>
              </a:lnSpc>
              <a:spcBef>
                <a:spcPts val="0"/>
              </a:spcBef>
              <a:spcAft>
                <a:spcPts val="0"/>
              </a:spcAft>
              <a:buClr>
                <a:schemeClr val="dk1"/>
              </a:buClr>
              <a:buSzPts val="2200"/>
              <a:buFont typeface="Josefin Sans"/>
              <a:buChar char="•"/>
              <a:defRPr sz="2200" b="0" i="0" u="none" strike="noStrike" cap="none">
                <a:solidFill>
                  <a:schemeClr val="dk1"/>
                </a:solidFill>
                <a:latin typeface="Josefin Sans"/>
                <a:ea typeface="Josefin Sans"/>
                <a:cs typeface="Josefin Sans"/>
                <a:sym typeface="Josefin Sans"/>
              </a:defRPr>
            </a:lvl1pPr>
            <a:lvl2pPr marL="914400" marR="0" lvl="1" indent="-368300" algn="l" rtl="0">
              <a:lnSpc>
                <a:spcPct val="100000"/>
              </a:lnSpc>
              <a:spcBef>
                <a:spcPts val="1000"/>
              </a:spcBef>
              <a:spcAft>
                <a:spcPts val="0"/>
              </a:spcAft>
              <a:buClr>
                <a:schemeClr val="dk1"/>
              </a:buClr>
              <a:buSzPts val="2200"/>
              <a:buFont typeface="Josefin Sans"/>
              <a:buChar char="•"/>
              <a:defRPr sz="2200" b="0" i="0" u="none" strike="noStrike" cap="none">
                <a:solidFill>
                  <a:schemeClr val="dk1"/>
                </a:solidFill>
                <a:latin typeface="Josefin Sans"/>
                <a:ea typeface="Josefin Sans"/>
                <a:cs typeface="Josefin Sans"/>
                <a:sym typeface="Josefin Sans"/>
              </a:defRPr>
            </a:lvl2pPr>
            <a:lvl3pPr marL="1371600" marR="0" lvl="2" indent="-368300" algn="l" rtl="0">
              <a:lnSpc>
                <a:spcPct val="100000"/>
              </a:lnSpc>
              <a:spcBef>
                <a:spcPts val="1000"/>
              </a:spcBef>
              <a:spcAft>
                <a:spcPts val="0"/>
              </a:spcAft>
              <a:buClr>
                <a:schemeClr val="dk1"/>
              </a:buClr>
              <a:buSzPts val="2200"/>
              <a:buFont typeface="Josefin Sans"/>
              <a:buChar char="•"/>
              <a:defRPr sz="2200" b="0" i="0" u="none" strike="noStrike" cap="none">
                <a:solidFill>
                  <a:schemeClr val="dk1"/>
                </a:solidFill>
                <a:latin typeface="Josefin Sans"/>
                <a:ea typeface="Josefin Sans"/>
                <a:cs typeface="Josefin Sans"/>
                <a:sym typeface="Josefin Sans"/>
              </a:defRPr>
            </a:lvl3pPr>
            <a:lvl4pPr marL="1828800" marR="0" lvl="3" indent="-368300" algn="l" rtl="0">
              <a:lnSpc>
                <a:spcPct val="100000"/>
              </a:lnSpc>
              <a:spcBef>
                <a:spcPts val="1000"/>
              </a:spcBef>
              <a:spcAft>
                <a:spcPts val="0"/>
              </a:spcAft>
              <a:buClr>
                <a:schemeClr val="dk1"/>
              </a:buClr>
              <a:buSzPts val="2200"/>
              <a:buFont typeface="Josefin Sans"/>
              <a:buChar char="•"/>
              <a:defRPr sz="2200" b="0" i="0" u="none" strike="noStrike" cap="none">
                <a:solidFill>
                  <a:schemeClr val="dk1"/>
                </a:solidFill>
                <a:latin typeface="Josefin Sans"/>
                <a:ea typeface="Josefin Sans"/>
                <a:cs typeface="Josefin Sans"/>
                <a:sym typeface="Josefin Sans"/>
              </a:defRPr>
            </a:lvl4pPr>
            <a:lvl5pPr marL="2286000" marR="0" lvl="4" indent="-368300" algn="l" rtl="0">
              <a:lnSpc>
                <a:spcPct val="100000"/>
              </a:lnSpc>
              <a:spcBef>
                <a:spcPts val="1000"/>
              </a:spcBef>
              <a:spcAft>
                <a:spcPts val="0"/>
              </a:spcAft>
              <a:buClr>
                <a:schemeClr val="dk1"/>
              </a:buClr>
              <a:buSzPts val="2200"/>
              <a:buFont typeface="Josefin Sans"/>
              <a:buChar char="•"/>
              <a:defRPr sz="2200" b="0" i="0" u="none" strike="noStrike" cap="none">
                <a:solidFill>
                  <a:schemeClr val="dk1"/>
                </a:solidFill>
                <a:latin typeface="Josefin Sans"/>
                <a:ea typeface="Josefin Sans"/>
                <a:cs typeface="Josefin Sans"/>
                <a:sym typeface="Josefin Sans"/>
              </a:defRPr>
            </a:lvl5pPr>
            <a:lvl6pPr marL="2743200" marR="0" lvl="5" indent="-304800" algn="l" rtl="0">
              <a:lnSpc>
                <a:spcPct val="100000"/>
              </a:lnSpc>
              <a:spcBef>
                <a:spcPts val="1000"/>
              </a:spcBef>
              <a:spcAft>
                <a:spcPts val="0"/>
              </a:spcAft>
              <a:buClr>
                <a:schemeClr val="dk1"/>
              </a:buClr>
              <a:buSzPts val="1200"/>
              <a:buFont typeface="Josefin Sans"/>
              <a:buChar char="•"/>
              <a:defRPr sz="1200" b="0" i="0" u="none" strike="noStrike" cap="none">
                <a:solidFill>
                  <a:schemeClr val="dk1"/>
                </a:solidFill>
                <a:latin typeface="Josefin Sans"/>
                <a:ea typeface="Josefin Sans"/>
                <a:cs typeface="Josefin Sans"/>
                <a:sym typeface="Josefin Sans"/>
              </a:defRPr>
            </a:lvl6pPr>
            <a:lvl7pPr marL="3200400" marR="0" lvl="6" indent="-304800" algn="l" rtl="0">
              <a:lnSpc>
                <a:spcPct val="100000"/>
              </a:lnSpc>
              <a:spcBef>
                <a:spcPts val="1000"/>
              </a:spcBef>
              <a:spcAft>
                <a:spcPts val="0"/>
              </a:spcAft>
              <a:buClr>
                <a:schemeClr val="dk1"/>
              </a:buClr>
              <a:buSzPts val="1200"/>
              <a:buFont typeface="Josefin Sans"/>
              <a:buChar char="•"/>
              <a:defRPr sz="1200" b="0" i="0" u="none" strike="noStrike" cap="none">
                <a:solidFill>
                  <a:schemeClr val="dk1"/>
                </a:solidFill>
                <a:latin typeface="Josefin Sans"/>
                <a:ea typeface="Josefin Sans"/>
                <a:cs typeface="Josefin Sans"/>
                <a:sym typeface="Josefin Sans"/>
              </a:defRPr>
            </a:lvl7pPr>
            <a:lvl8pPr marL="3657600" marR="0" lvl="7" indent="-304800" algn="l" rtl="0">
              <a:lnSpc>
                <a:spcPct val="100000"/>
              </a:lnSpc>
              <a:spcBef>
                <a:spcPts val="1000"/>
              </a:spcBef>
              <a:spcAft>
                <a:spcPts val="0"/>
              </a:spcAft>
              <a:buClr>
                <a:schemeClr val="dk1"/>
              </a:buClr>
              <a:buSzPts val="1200"/>
              <a:buFont typeface="Josefin Sans"/>
              <a:buChar char="•"/>
              <a:defRPr sz="1200" b="0" i="0" u="none" strike="noStrike" cap="none">
                <a:solidFill>
                  <a:schemeClr val="dk1"/>
                </a:solidFill>
                <a:latin typeface="Josefin Sans"/>
                <a:ea typeface="Josefin Sans"/>
                <a:cs typeface="Josefin Sans"/>
                <a:sym typeface="Josefin Sans"/>
              </a:defRPr>
            </a:lvl8pPr>
            <a:lvl9pPr marL="4114800" marR="0" lvl="8" indent="-304800" algn="l" rtl="0">
              <a:lnSpc>
                <a:spcPct val="100000"/>
              </a:lnSpc>
              <a:spcBef>
                <a:spcPts val="1000"/>
              </a:spcBef>
              <a:spcAft>
                <a:spcPts val="1000"/>
              </a:spcAft>
              <a:buClr>
                <a:schemeClr val="dk1"/>
              </a:buClr>
              <a:buSzPts val="1200"/>
              <a:buFont typeface="Josefin Sans"/>
              <a:buChar char="•"/>
              <a:defRPr sz="1200" b="0" i="0" u="none" strike="noStrike" cap="none">
                <a:solidFill>
                  <a:schemeClr val="dk1"/>
                </a:solidFill>
                <a:latin typeface="Josefin Sans"/>
                <a:ea typeface="Josefin Sans"/>
                <a:cs typeface="Josefin Sans"/>
                <a:sym typeface="Josefin Sans"/>
              </a:defRPr>
            </a:lvl9pPr>
          </a:lstStyle>
          <a:p>
            <a:endParaRPr/>
          </a:p>
        </p:txBody>
      </p:sp>
      <p:sp>
        <p:nvSpPr>
          <p:cNvPr id="53" name="Google Shape;53;p13"/>
          <p:cNvSpPr txBox="1"/>
          <p:nvPr/>
        </p:nvSpPr>
        <p:spPr>
          <a:xfrm>
            <a:off x="120445" y="4691227"/>
            <a:ext cx="4770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accent3"/>
                </a:solidFill>
                <a:latin typeface="Josefin Sans"/>
                <a:ea typeface="Josefin Sans"/>
                <a:cs typeface="Josefin Sans"/>
                <a:sym typeface="Josefin Sans"/>
              </a:rPr>
              <a:t>‹#›</a:t>
            </a:fld>
            <a:endParaRPr sz="900" b="0" i="0" u="none" strike="noStrike" cap="none">
              <a:solidFill>
                <a:schemeClr val="accent3"/>
              </a:solidFill>
              <a:latin typeface="Josefin Sans"/>
              <a:ea typeface="Josefin Sans"/>
              <a:cs typeface="Josefin Sans"/>
              <a:sym typeface="Josefin Sans"/>
            </a:endParaRPr>
          </a:p>
        </p:txBody>
      </p:sp>
      <p:sp>
        <p:nvSpPr>
          <p:cNvPr id="54" name="Google Shape;54;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Josefin Sans"/>
                <a:ea typeface="Josefin Sans"/>
                <a:cs typeface="Josefin Sans"/>
                <a:sym typeface="Josefi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7" name="Google Shape;157;p29"/>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ftr" idx="11"/>
          </p:nvPr>
        </p:nvSpPr>
        <p:spPr>
          <a:xfrm>
            <a:off x="228600" y="4779647"/>
            <a:ext cx="4038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t&amp;source=web&amp;rct=j&amp;opi=89978449&amp;url=https://www.youtube.com/watch%3Fv%3D25GI3-kiLdo&amp;ved=2ahUKEwi3ipum36yGAxUhIjQIHVmqC8IQtwJ6BAgQEAI&amp;usg=AOvVaw04tcvYpt48Zs2DU08TE9cc"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go.info.amplify.com/primer-pt1" TargetMode="External"/><Relationship Id="rId4" Type="http://schemas.openxmlformats.org/officeDocument/2006/relationships/hyperlink" Target="https://www.youtube.com/watch?v=25GI3-kiLdo"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teachmykidtoread.org/literacy-at-the-library/library-partners/?utm_source=Email%20followers%2011_20_2018&amp;utm_campaign=a7f7a1cd0e-EMAIL_CAMPAIGN_2020_09_16_06_57&amp;utm_medium=email&amp;utm_term=0_b69d0c0553-a7f7a1cd0e-345773942"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hyperlink" Target="https://teachmykidtoread.org/literacy-at-the-library/the-road-to-decod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teachmykidtoread.org/register-for-the-road-to-decode-community/"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hyperlink" Target="https://www.readingrockets.org/topics/curriculum-and-instruction/articles/what-are-decodable-books-and-why-are-they-important" TargetMode="External"/><Relationship Id="rId4" Type="http://schemas.openxmlformats.org/officeDocument/2006/relationships/hyperlink" Target="https://www.thereadingleague.org/decodable-text-source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thereadingleague.org"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keystoliteracy.com/blog/how-the-brain-learns-to-rea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2"/>
          <p:cNvSpPr txBox="1">
            <a:spLocks noGrp="1"/>
          </p:cNvSpPr>
          <p:nvPr>
            <p:ph type="ctrTitle"/>
          </p:nvPr>
        </p:nvSpPr>
        <p:spPr>
          <a:xfrm>
            <a:off x="3996125" y="726098"/>
            <a:ext cx="4741500" cy="7770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100"/>
              <a:buFont typeface="Arial"/>
              <a:buNone/>
            </a:pPr>
            <a:r>
              <a:rPr lang="en" sz="3400"/>
              <a:t>The Science of Reading</a:t>
            </a:r>
            <a:endParaRPr sz="1900"/>
          </a:p>
        </p:txBody>
      </p:sp>
      <p:sp>
        <p:nvSpPr>
          <p:cNvPr id="233" name="Google Shape;233;p42"/>
          <p:cNvSpPr txBox="1">
            <a:spLocks noGrp="1"/>
          </p:cNvSpPr>
          <p:nvPr>
            <p:ph type="subTitle" idx="1"/>
          </p:nvPr>
        </p:nvSpPr>
        <p:spPr>
          <a:xfrm>
            <a:off x="3953375" y="1753024"/>
            <a:ext cx="4741500" cy="18447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FFF577"/>
              </a:buClr>
              <a:buSzPts val="2700"/>
              <a:buNone/>
            </a:pPr>
            <a:r>
              <a:rPr lang="en" sz="2400"/>
              <a:t>What is it, how is it being implemented in Wisconsin, and what does it mean for libraries?</a:t>
            </a:r>
            <a:endParaRPr sz="2400"/>
          </a:p>
          <a:p>
            <a:pPr marL="0" lvl="0" indent="0" algn="ctr" rtl="0">
              <a:lnSpc>
                <a:spcPct val="100000"/>
              </a:lnSpc>
              <a:spcBef>
                <a:spcPts val="0"/>
              </a:spcBef>
              <a:spcAft>
                <a:spcPts val="0"/>
              </a:spcAft>
              <a:buClr>
                <a:srgbClr val="FFF577"/>
              </a:buClr>
              <a:buSzPts val="2700"/>
              <a:buNone/>
            </a:pPr>
            <a:endParaRPr sz="2400"/>
          </a:p>
          <a:p>
            <a:pPr marL="0" lvl="0" indent="0" algn="ctr" rtl="0">
              <a:lnSpc>
                <a:spcPct val="100000"/>
              </a:lnSpc>
              <a:spcBef>
                <a:spcPts val="0"/>
              </a:spcBef>
              <a:spcAft>
                <a:spcPts val="0"/>
              </a:spcAft>
              <a:buClr>
                <a:srgbClr val="FFF577"/>
              </a:buClr>
              <a:buSzPts val="2700"/>
              <a:buNone/>
            </a:pPr>
            <a:r>
              <a:rPr lang="en" sz="2000"/>
              <a:t>Merrill, WI - October 2, 2024</a:t>
            </a:r>
            <a:endParaRPr sz="2000"/>
          </a:p>
          <a:p>
            <a:pPr marL="0" lvl="0" indent="0" algn="ctr" rtl="0">
              <a:lnSpc>
                <a:spcPct val="100000"/>
              </a:lnSpc>
              <a:spcBef>
                <a:spcPts val="0"/>
              </a:spcBef>
              <a:spcAft>
                <a:spcPts val="0"/>
              </a:spcAft>
              <a:buClr>
                <a:srgbClr val="FFF577"/>
              </a:buClr>
              <a:buSzPts val="2700"/>
              <a:buNone/>
            </a:pPr>
            <a:r>
              <a:rPr lang="en" sz="2000"/>
              <a:t>Mary Newton</a:t>
            </a:r>
            <a:endParaRPr sz="2000"/>
          </a:p>
          <a:p>
            <a:pPr marL="0" lvl="0" indent="0" algn="l" rtl="0">
              <a:lnSpc>
                <a:spcPct val="100000"/>
              </a:lnSpc>
              <a:spcBef>
                <a:spcPts val="0"/>
              </a:spcBef>
              <a:spcAft>
                <a:spcPts val="0"/>
              </a:spcAft>
              <a:buClr>
                <a:srgbClr val="FFF577"/>
              </a:buClr>
              <a:buSzPts val="2700"/>
              <a:buNone/>
            </a:pPr>
            <a:endParaRPr sz="2000"/>
          </a:p>
          <a:p>
            <a:pPr marL="0" lvl="0" indent="0" algn="ctr" rtl="0">
              <a:lnSpc>
                <a:spcPct val="100000"/>
              </a:lnSpc>
              <a:spcBef>
                <a:spcPts val="0"/>
              </a:spcBef>
              <a:spcAft>
                <a:spcPts val="0"/>
              </a:spcAft>
              <a:buClr>
                <a:srgbClr val="FFF577"/>
              </a:buClr>
              <a:buSzPts val="2700"/>
              <a:buNone/>
            </a:pPr>
            <a:r>
              <a:rPr lang="en" sz="2000"/>
              <a:t>info@wi.thereadingleague.org</a:t>
            </a:r>
            <a:endParaRPr sz="2000"/>
          </a:p>
          <a:p>
            <a:pPr marL="0" lvl="0" indent="0" algn="ctr" rtl="0">
              <a:lnSpc>
                <a:spcPct val="100000"/>
              </a:lnSpc>
              <a:spcBef>
                <a:spcPts val="0"/>
              </a:spcBef>
              <a:spcAft>
                <a:spcPts val="0"/>
              </a:spcAft>
              <a:buClr>
                <a:srgbClr val="FFF577"/>
              </a:buClr>
              <a:buSzPts val="2700"/>
              <a:buNone/>
            </a:pPr>
            <a:r>
              <a:rPr lang="en" sz="2000"/>
              <a:t>www.wi.thereadingleague.org</a:t>
            </a:r>
            <a:endParaRPr sz="2000"/>
          </a:p>
        </p:txBody>
      </p:sp>
      <p:sp>
        <p:nvSpPr>
          <p:cNvPr id="234" name="Google Shape;234;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a:t>
            </a:fld>
            <a:endParaRPr/>
          </a:p>
        </p:txBody>
      </p:sp>
      <p:pic>
        <p:nvPicPr>
          <p:cNvPr id="235" name="Google Shape;235;p42"/>
          <p:cNvPicPr preferRelativeResize="0"/>
          <p:nvPr/>
        </p:nvPicPr>
        <p:blipFill>
          <a:blip r:embed="rId3">
            <a:alphaModFix/>
          </a:blip>
          <a:stretch>
            <a:fillRect/>
          </a:stretch>
        </p:blipFill>
        <p:spPr>
          <a:xfrm>
            <a:off x="194275" y="1346675"/>
            <a:ext cx="2863600" cy="214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1"/>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To Learn More About the Brain Science</a:t>
            </a:r>
            <a:endParaRPr/>
          </a:p>
        </p:txBody>
      </p:sp>
      <p:sp>
        <p:nvSpPr>
          <p:cNvPr id="302" name="Google Shape;302;p51"/>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Watch the first 15 minutes of </a:t>
            </a:r>
            <a:r>
              <a:rPr lang="en" u="sng">
                <a:solidFill>
                  <a:schemeClr val="hlink"/>
                </a:solidFill>
                <a:hlinkClick r:id="rId3"/>
              </a:rPr>
              <a:t>How the Brain Learns to Read</a:t>
            </a:r>
            <a:r>
              <a:rPr lang="en"/>
              <a:t> from Prof. Stanislas Deheane</a:t>
            </a:r>
            <a:endParaRPr/>
          </a:p>
          <a:p>
            <a:pPr marL="0" lvl="0" indent="0" algn="l" rtl="0">
              <a:spcBef>
                <a:spcPts val="0"/>
              </a:spcBef>
              <a:spcAft>
                <a:spcPts val="0"/>
              </a:spcAft>
              <a:buNone/>
            </a:pPr>
            <a:r>
              <a:rPr lang="en" u="sng">
                <a:solidFill>
                  <a:schemeClr val="hlink"/>
                </a:solidFill>
                <a:hlinkClick r:id="rId4"/>
              </a:rPr>
              <a:t>https://www.youtube.com/watch?v=25GI3-kiLdo</a:t>
            </a:r>
            <a:endParaRPr/>
          </a:p>
          <a:p>
            <a:pPr marL="0" lvl="0" indent="0" algn="l" rtl="0">
              <a:spcBef>
                <a:spcPts val="0"/>
              </a:spcBef>
              <a:spcAft>
                <a:spcPts val="0"/>
              </a:spcAft>
              <a:buNone/>
            </a:pPr>
            <a:endParaRPr/>
          </a:p>
          <a:p>
            <a:pPr marL="0" lvl="0" indent="0" algn="l" rtl="0">
              <a:spcBef>
                <a:spcPts val="0"/>
              </a:spcBef>
              <a:spcAft>
                <a:spcPts val="0"/>
              </a:spcAft>
              <a:buNone/>
            </a:pPr>
            <a:r>
              <a:rPr lang="en"/>
              <a:t>See pages 21-32 in </a:t>
            </a:r>
            <a:r>
              <a:rPr lang="en" u="sng">
                <a:solidFill>
                  <a:schemeClr val="hlink"/>
                </a:solidFill>
                <a:hlinkClick r:id="rId5"/>
              </a:rPr>
              <a:t>Learning to Read: A Primer Part One</a:t>
            </a:r>
            <a:r>
              <a:rPr lang="en"/>
              <a:t> from Amplify for time-lapse fMRI images of the brain while speaking a word and reading a word </a:t>
            </a:r>
            <a:endParaRPr/>
          </a:p>
          <a:p>
            <a:pPr marL="0" lvl="0" indent="0" algn="l" rtl="0">
              <a:spcBef>
                <a:spcPts val="0"/>
              </a:spcBef>
              <a:spcAft>
                <a:spcPts val="0"/>
              </a:spcAft>
              <a:buNone/>
            </a:pPr>
            <a:r>
              <a:rPr lang="en" u="sng">
                <a:solidFill>
                  <a:schemeClr val="hlink"/>
                </a:solidFill>
                <a:hlinkClick r:id="rId5"/>
              </a:rPr>
              <a:t>https://go.info.amplify.com/primer-pt1</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3" name="Google Shape;303;p51"/>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1076175" y="274020"/>
            <a:ext cx="7754700" cy="545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Linking Research to Practice</a:t>
            </a:r>
            <a:endParaRPr/>
          </a:p>
        </p:txBody>
      </p:sp>
      <p:sp>
        <p:nvSpPr>
          <p:cNvPr id="309" name="Google Shape;309;p52"/>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The goal of reading is deep comprehension of text, which requires automatic word level processing.</a:t>
            </a:r>
            <a:endParaRPr/>
          </a:p>
          <a:p>
            <a:pPr marL="0" lvl="0" indent="0" algn="l" rtl="0">
              <a:spcBef>
                <a:spcPts val="0"/>
              </a:spcBef>
              <a:spcAft>
                <a:spcPts val="0"/>
              </a:spcAft>
              <a:buNone/>
            </a:pPr>
            <a:endParaRPr/>
          </a:p>
          <a:p>
            <a:pPr marL="0" lvl="0" indent="0" algn="l" rtl="0">
              <a:spcBef>
                <a:spcPts val="0"/>
              </a:spcBef>
              <a:spcAft>
                <a:spcPts val="0"/>
              </a:spcAft>
              <a:buNone/>
            </a:pPr>
            <a:r>
              <a:rPr lang="en"/>
              <a:t>“Educators who are knowledgeable about the necessary connections between the </a:t>
            </a:r>
            <a:r>
              <a:rPr lang="en" b="1"/>
              <a:t>pronunciation</a:t>
            </a:r>
            <a:r>
              <a:rPr lang="en"/>
              <a:t> of the spoken word, the sequence of </a:t>
            </a:r>
            <a:r>
              <a:rPr lang="en" b="1"/>
              <a:t>letters</a:t>
            </a:r>
            <a:r>
              <a:rPr lang="en"/>
              <a:t> in the written word, and the </a:t>
            </a:r>
            <a:r>
              <a:rPr lang="en" b="1"/>
              <a:t>meaning</a:t>
            </a:r>
            <a:r>
              <a:rPr lang="en"/>
              <a:t> of the word, can implement reading instruction and assessment that promotes the level of </a:t>
            </a:r>
            <a:r>
              <a:rPr lang="en" b="1"/>
              <a:t>automatic word recognition</a:t>
            </a:r>
            <a:r>
              <a:rPr lang="en"/>
              <a:t> that is necessary for the </a:t>
            </a:r>
            <a:r>
              <a:rPr lang="en" b="1"/>
              <a:t>deep processing</a:t>
            </a:r>
            <a:r>
              <a:rPr lang="en"/>
              <a:t> of the meaning of texts.” </a:t>
            </a:r>
            <a:endParaRPr/>
          </a:p>
        </p:txBody>
      </p:sp>
      <p:sp>
        <p:nvSpPr>
          <p:cNvPr id="310" name="Google Shape;310;p52"/>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3"/>
          <p:cNvSpPr txBox="1"/>
          <p:nvPr/>
        </p:nvSpPr>
        <p:spPr>
          <a:xfrm>
            <a:off x="1076180" y="3019355"/>
            <a:ext cx="2050200" cy="623400"/>
          </a:xfrm>
          <a:prstGeom prst="rect">
            <a:avLst/>
          </a:prstGeom>
          <a:solidFill>
            <a:srgbClr val="FF000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Decoding </a:t>
            </a:r>
            <a:endParaRPr sz="1100"/>
          </a:p>
          <a:p>
            <a:pPr marL="0" marR="0" lvl="0" indent="0" algn="ctr" rtl="0">
              <a:lnSpc>
                <a:spcPct val="100000"/>
              </a:lnSpc>
              <a:spcBef>
                <a:spcPts val="0"/>
              </a:spcBef>
              <a:spcAft>
                <a:spcPts val="0"/>
              </a:spcAft>
              <a:buClr>
                <a:srgbClr val="FFFFFF"/>
              </a:buClr>
              <a:buSzPts val="1800"/>
              <a:buFont typeface="Arial"/>
              <a:buNone/>
            </a:pPr>
            <a:r>
              <a:rPr lang="en" sz="1800" b="0" i="0" u="none" strike="noStrike" cap="none">
                <a:solidFill>
                  <a:srgbClr val="FFFFFF"/>
                </a:solidFill>
                <a:latin typeface="Arial"/>
                <a:ea typeface="Arial"/>
                <a:cs typeface="Arial"/>
                <a:sym typeface="Arial"/>
              </a:rPr>
              <a:t>(word recognition)</a:t>
            </a:r>
            <a:endParaRPr sz="1100"/>
          </a:p>
        </p:txBody>
      </p:sp>
      <p:sp>
        <p:nvSpPr>
          <p:cNvPr id="317" name="Google Shape;317;p53"/>
          <p:cNvSpPr txBox="1"/>
          <p:nvPr/>
        </p:nvSpPr>
        <p:spPr>
          <a:xfrm>
            <a:off x="5948501" y="4499000"/>
            <a:ext cx="2976000" cy="438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(Gough &amp; Tunmer, 1986)</a:t>
            </a:r>
            <a:endParaRPr sz="1100"/>
          </a:p>
        </p:txBody>
      </p:sp>
      <p:grpSp>
        <p:nvGrpSpPr>
          <p:cNvPr id="318" name="Google Shape;318;p53"/>
          <p:cNvGrpSpPr/>
          <p:nvPr/>
        </p:nvGrpSpPr>
        <p:grpSpPr>
          <a:xfrm>
            <a:off x="3977360" y="2995571"/>
            <a:ext cx="2050364" cy="645999"/>
            <a:chOff x="955343" y="4083931"/>
            <a:chExt cx="3616800" cy="1102200"/>
          </a:xfrm>
        </p:grpSpPr>
        <p:sp>
          <p:nvSpPr>
            <p:cNvPr id="319" name="Google Shape;319;p53"/>
            <p:cNvSpPr/>
            <p:nvPr/>
          </p:nvSpPr>
          <p:spPr>
            <a:xfrm>
              <a:off x="955343" y="4083931"/>
              <a:ext cx="3616800" cy="1102200"/>
            </a:xfrm>
            <a:prstGeom prst="rect">
              <a:avLst/>
            </a:prstGeom>
            <a:solidFill>
              <a:srgbClr val="519CD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20" name="Google Shape;320;p53"/>
            <p:cNvSpPr txBox="1"/>
            <p:nvPr/>
          </p:nvSpPr>
          <p:spPr>
            <a:xfrm>
              <a:off x="1115791" y="4103981"/>
              <a:ext cx="3456300" cy="1063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Language </a:t>
              </a:r>
              <a:endParaRPr sz="1100"/>
            </a:p>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comprehension</a:t>
              </a:r>
              <a:endParaRPr sz="1100"/>
            </a:p>
          </p:txBody>
        </p:sp>
      </p:grpSp>
      <p:grpSp>
        <p:nvGrpSpPr>
          <p:cNvPr id="321" name="Google Shape;321;p53"/>
          <p:cNvGrpSpPr/>
          <p:nvPr/>
        </p:nvGrpSpPr>
        <p:grpSpPr>
          <a:xfrm rot="-2700000">
            <a:off x="3280181" y="3120406"/>
            <a:ext cx="501958" cy="501958"/>
            <a:chOff x="3039761" y="-978568"/>
            <a:chExt cx="978600" cy="978600"/>
          </a:xfrm>
        </p:grpSpPr>
        <p:sp>
          <p:nvSpPr>
            <p:cNvPr id="322" name="Google Shape;322;p53"/>
            <p:cNvSpPr/>
            <p:nvPr/>
          </p:nvSpPr>
          <p:spPr>
            <a:xfrm>
              <a:off x="3408729" y="-978568"/>
              <a:ext cx="240600" cy="978600"/>
            </a:xfrm>
            <a:prstGeom prst="rect">
              <a:avLst/>
            </a:prstGeom>
            <a:solidFill>
              <a:srgbClr val="AEABA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938953"/>
                </a:solidFill>
                <a:latin typeface="Calibri"/>
                <a:ea typeface="Calibri"/>
                <a:cs typeface="Calibri"/>
                <a:sym typeface="Calibri"/>
              </a:endParaRPr>
            </a:p>
          </p:txBody>
        </p:sp>
        <p:sp>
          <p:nvSpPr>
            <p:cNvPr id="323" name="Google Shape;323;p53"/>
            <p:cNvSpPr/>
            <p:nvPr/>
          </p:nvSpPr>
          <p:spPr>
            <a:xfrm rot="-5400000">
              <a:off x="3408761" y="-978568"/>
              <a:ext cx="240600" cy="978600"/>
            </a:xfrm>
            <a:prstGeom prst="rect">
              <a:avLst/>
            </a:prstGeom>
            <a:solidFill>
              <a:srgbClr val="AEABA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938953"/>
                </a:solidFill>
                <a:latin typeface="Calibri"/>
                <a:ea typeface="Calibri"/>
                <a:cs typeface="Calibri"/>
                <a:sym typeface="Calibri"/>
              </a:endParaRPr>
            </a:p>
          </p:txBody>
        </p:sp>
      </p:grpSp>
      <p:sp>
        <p:nvSpPr>
          <p:cNvPr id="324" name="Google Shape;324;p53"/>
          <p:cNvSpPr/>
          <p:nvPr/>
        </p:nvSpPr>
        <p:spPr>
          <a:xfrm>
            <a:off x="6188558" y="3016502"/>
            <a:ext cx="600000" cy="637200"/>
          </a:xfrm>
          <a:prstGeom prst="mathEqual">
            <a:avLst>
              <a:gd name="adj1" fmla="val 23520"/>
              <a:gd name="adj2" fmla="val 11760"/>
            </a:avLst>
          </a:prstGeom>
          <a:solidFill>
            <a:srgbClr val="AEABA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grpSp>
        <p:nvGrpSpPr>
          <p:cNvPr id="325" name="Google Shape;325;p53"/>
          <p:cNvGrpSpPr/>
          <p:nvPr/>
        </p:nvGrpSpPr>
        <p:grpSpPr>
          <a:xfrm>
            <a:off x="6919897" y="3005131"/>
            <a:ext cx="1984176" cy="628034"/>
            <a:chOff x="955343" y="4083931"/>
            <a:chExt cx="3616800" cy="1102200"/>
          </a:xfrm>
        </p:grpSpPr>
        <p:sp>
          <p:nvSpPr>
            <p:cNvPr id="326" name="Google Shape;326;p53"/>
            <p:cNvSpPr/>
            <p:nvPr/>
          </p:nvSpPr>
          <p:spPr>
            <a:xfrm>
              <a:off x="955343" y="4083931"/>
              <a:ext cx="3616800" cy="1102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27" name="Google Shape;327;p53"/>
            <p:cNvSpPr txBox="1"/>
            <p:nvPr/>
          </p:nvSpPr>
          <p:spPr>
            <a:xfrm>
              <a:off x="955343" y="4083931"/>
              <a:ext cx="3616800" cy="1093800"/>
            </a:xfrm>
            <a:prstGeom prst="rect">
              <a:avLst/>
            </a:prstGeom>
            <a:solidFill>
              <a:srgbClr val="7030A0"/>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Reading</a:t>
              </a:r>
              <a:endParaRPr sz="1100"/>
            </a:p>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comprehension</a:t>
              </a:r>
              <a:endParaRPr sz="1100"/>
            </a:p>
          </p:txBody>
        </p:sp>
      </p:grpSp>
      <p:sp>
        <p:nvSpPr>
          <p:cNvPr id="328" name="Google Shape;328;p53"/>
          <p:cNvSpPr txBox="1"/>
          <p:nvPr/>
        </p:nvSpPr>
        <p:spPr>
          <a:xfrm>
            <a:off x="3336786" y="1547800"/>
            <a:ext cx="3062400" cy="623400"/>
          </a:xfrm>
          <a:prstGeom prst="rect">
            <a:avLst/>
          </a:prstGeom>
          <a:noFill/>
          <a:ln w="381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000000"/>
                </a:solidFill>
                <a:latin typeface="Arial"/>
                <a:ea typeface="Arial"/>
                <a:cs typeface="Arial"/>
                <a:sym typeface="Arial"/>
              </a:rPr>
              <a:t>D x LC = RC</a:t>
            </a:r>
            <a:endParaRPr sz="1100"/>
          </a:p>
        </p:txBody>
      </p:sp>
      <p:sp>
        <p:nvSpPr>
          <p:cNvPr id="329" name="Google Shape;329;p53"/>
          <p:cNvSpPr txBox="1">
            <a:spLocks noGrp="1"/>
          </p:cNvSpPr>
          <p:nvPr>
            <p:ph type="title"/>
          </p:nvPr>
        </p:nvSpPr>
        <p:spPr>
          <a:xfrm>
            <a:off x="954600" y="252900"/>
            <a:ext cx="75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67090"/>
              </a:buClr>
              <a:buSzPts val="3300"/>
              <a:buFont typeface="Arial"/>
              <a:buNone/>
            </a:pPr>
            <a:r>
              <a:rPr lang="en"/>
              <a:t>The Simple View of Reading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54"/>
          <p:cNvPicPr preferRelativeResize="0"/>
          <p:nvPr/>
        </p:nvPicPr>
        <p:blipFill rotWithShape="1">
          <a:blip r:embed="rId3">
            <a:alphaModFix/>
          </a:blip>
          <a:srcRect/>
          <a:stretch/>
        </p:blipFill>
        <p:spPr>
          <a:xfrm>
            <a:off x="2477597" y="1201143"/>
            <a:ext cx="5584270" cy="3590675"/>
          </a:xfrm>
          <a:prstGeom prst="rect">
            <a:avLst/>
          </a:prstGeom>
          <a:noFill/>
          <a:ln>
            <a:noFill/>
          </a:ln>
        </p:spPr>
      </p:pic>
      <p:sp>
        <p:nvSpPr>
          <p:cNvPr id="336" name="Google Shape;336;p54"/>
          <p:cNvSpPr txBox="1"/>
          <p:nvPr/>
        </p:nvSpPr>
        <p:spPr>
          <a:xfrm>
            <a:off x="6824229" y="4711706"/>
            <a:ext cx="2859300" cy="289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(Scarborough, 2001)</a:t>
            </a:r>
            <a:endParaRPr sz="1100"/>
          </a:p>
        </p:txBody>
      </p:sp>
      <p:sp>
        <p:nvSpPr>
          <p:cNvPr id="337" name="Google Shape;337;p54"/>
          <p:cNvSpPr txBox="1"/>
          <p:nvPr/>
        </p:nvSpPr>
        <p:spPr>
          <a:xfrm>
            <a:off x="-1948165" y="-710676"/>
            <a:ext cx="13629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0000"/>
              </a:buClr>
              <a:buSzPts val="1400"/>
              <a:buFont typeface="Calibri"/>
              <a:buNone/>
            </a:pPr>
            <a:r>
              <a:rPr lang="en" sz="1400" b="0" i="0" u="none" strike="noStrike" cap="none">
                <a:solidFill>
                  <a:srgbClr val="FF0000"/>
                </a:solidFill>
                <a:latin typeface="Calibri"/>
                <a:ea typeface="Calibri"/>
                <a:cs typeface="Calibri"/>
                <a:sym typeface="Calibri"/>
              </a:rPr>
              <a:t>Animate as in original slide</a:t>
            </a:r>
            <a:endParaRPr sz="1100"/>
          </a:p>
        </p:txBody>
      </p:sp>
      <p:sp>
        <p:nvSpPr>
          <p:cNvPr id="338" name="Google Shape;338;p54"/>
          <p:cNvSpPr txBox="1"/>
          <p:nvPr/>
        </p:nvSpPr>
        <p:spPr>
          <a:xfrm>
            <a:off x="977909" y="918769"/>
            <a:ext cx="32613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Language Comprehension</a:t>
            </a:r>
            <a:endParaRPr sz="1100"/>
          </a:p>
        </p:txBody>
      </p:sp>
      <p:sp>
        <p:nvSpPr>
          <p:cNvPr id="339" name="Google Shape;339;p54"/>
          <p:cNvSpPr txBox="1"/>
          <p:nvPr/>
        </p:nvSpPr>
        <p:spPr>
          <a:xfrm>
            <a:off x="977901" y="1310774"/>
            <a:ext cx="1898700" cy="254100"/>
          </a:xfrm>
          <a:prstGeom prst="rect">
            <a:avLst/>
          </a:prstGeom>
          <a:solidFill>
            <a:srgbClr val="519CD3">
              <a:alpha val="49800"/>
            </a:srgb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Background Knowledge</a:t>
            </a:r>
            <a:endParaRPr sz="1100"/>
          </a:p>
        </p:txBody>
      </p:sp>
      <p:sp>
        <p:nvSpPr>
          <p:cNvPr id="340" name="Google Shape;340;p54"/>
          <p:cNvSpPr txBox="1"/>
          <p:nvPr/>
        </p:nvSpPr>
        <p:spPr>
          <a:xfrm>
            <a:off x="977901" y="1673083"/>
            <a:ext cx="1898700" cy="254100"/>
          </a:xfrm>
          <a:prstGeom prst="rect">
            <a:avLst/>
          </a:prstGeom>
          <a:solidFill>
            <a:srgbClr val="519CD3">
              <a:alpha val="24710"/>
            </a:srgb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Vocabulary Knowledge</a:t>
            </a:r>
            <a:endParaRPr sz="1100"/>
          </a:p>
        </p:txBody>
      </p:sp>
      <p:sp>
        <p:nvSpPr>
          <p:cNvPr id="341" name="Google Shape;341;p54"/>
          <p:cNvSpPr txBox="1"/>
          <p:nvPr/>
        </p:nvSpPr>
        <p:spPr>
          <a:xfrm>
            <a:off x="977901" y="2048332"/>
            <a:ext cx="1898700" cy="254100"/>
          </a:xfrm>
          <a:prstGeom prst="rect">
            <a:avLst/>
          </a:prstGeom>
          <a:solidFill>
            <a:srgbClr val="519CD3">
              <a:alpha val="49800"/>
            </a:srgb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Language Structures</a:t>
            </a:r>
            <a:endParaRPr sz="1100"/>
          </a:p>
        </p:txBody>
      </p:sp>
      <p:sp>
        <p:nvSpPr>
          <p:cNvPr id="342" name="Google Shape;342;p54"/>
          <p:cNvSpPr txBox="1"/>
          <p:nvPr/>
        </p:nvSpPr>
        <p:spPr>
          <a:xfrm>
            <a:off x="977901" y="2417111"/>
            <a:ext cx="1898700" cy="254100"/>
          </a:xfrm>
          <a:prstGeom prst="rect">
            <a:avLst/>
          </a:prstGeom>
          <a:solidFill>
            <a:srgbClr val="519CD3">
              <a:alpha val="24710"/>
            </a:srgb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Verbal Reasoning</a:t>
            </a:r>
            <a:endParaRPr sz="1100"/>
          </a:p>
        </p:txBody>
      </p:sp>
      <p:sp>
        <p:nvSpPr>
          <p:cNvPr id="343" name="Google Shape;343;p54"/>
          <p:cNvSpPr txBox="1"/>
          <p:nvPr/>
        </p:nvSpPr>
        <p:spPr>
          <a:xfrm>
            <a:off x="977901" y="2779421"/>
            <a:ext cx="1898700" cy="254100"/>
          </a:xfrm>
          <a:prstGeom prst="rect">
            <a:avLst/>
          </a:prstGeom>
          <a:solidFill>
            <a:srgbClr val="519CD3">
              <a:alpha val="49800"/>
            </a:srgb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Literacy Knowledge</a:t>
            </a:r>
            <a:endParaRPr sz="1100"/>
          </a:p>
        </p:txBody>
      </p:sp>
      <p:sp>
        <p:nvSpPr>
          <p:cNvPr id="344" name="Google Shape;344;p54"/>
          <p:cNvSpPr txBox="1"/>
          <p:nvPr/>
        </p:nvSpPr>
        <p:spPr>
          <a:xfrm>
            <a:off x="626527" y="3479644"/>
            <a:ext cx="2171700" cy="276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 sz="1400" b="1" i="0" u="none" strike="noStrike" cap="none">
                <a:solidFill>
                  <a:srgbClr val="000000"/>
                </a:solidFill>
                <a:latin typeface="Calibri"/>
                <a:ea typeface="Calibri"/>
                <a:cs typeface="Calibri"/>
                <a:sym typeface="Calibri"/>
              </a:rPr>
              <a:t>Word Recognition</a:t>
            </a:r>
            <a:endParaRPr sz="1100"/>
          </a:p>
        </p:txBody>
      </p:sp>
      <p:sp>
        <p:nvSpPr>
          <p:cNvPr id="345" name="Google Shape;345;p54"/>
          <p:cNvSpPr txBox="1"/>
          <p:nvPr/>
        </p:nvSpPr>
        <p:spPr>
          <a:xfrm>
            <a:off x="977901" y="3832690"/>
            <a:ext cx="1898700" cy="254100"/>
          </a:xfrm>
          <a:prstGeom prst="rect">
            <a:avLst/>
          </a:prstGeom>
          <a:solidFill>
            <a:schemeClr val="accent1">
              <a:alpha val="298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Phonological Awareness</a:t>
            </a:r>
            <a:endParaRPr sz="1100"/>
          </a:p>
        </p:txBody>
      </p:sp>
      <p:sp>
        <p:nvSpPr>
          <p:cNvPr id="346" name="Google Shape;346;p54"/>
          <p:cNvSpPr txBox="1"/>
          <p:nvPr/>
        </p:nvSpPr>
        <p:spPr>
          <a:xfrm>
            <a:off x="977901" y="4162652"/>
            <a:ext cx="1898700" cy="254100"/>
          </a:xfrm>
          <a:prstGeom prst="rect">
            <a:avLst/>
          </a:prstGeom>
          <a:solidFill>
            <a:schemeClr val="accent1">
              <a:alpha val="98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Decoding (and Spelling)</a:t>
            </a:r>
            <a:endParaRPr sz="1100"/>
          </a:p>
        </p:txBody>
      </p:sp>
      <p:sp>
        <p:nvSpPr>
          <p:cNvPr id="347" name="Google Shape;347;p54"/>
          <p:cNvSpPr txBox="1"/>
          <p:nvPr/>
        </p:nvSpPr>
        <p:spPr>
          <a:xfrm>
            <a:off x="977901" y="4505554"/>
            <a:ext cx="1898700" cy="254100"/>
          </a:xfrm>
          <a:prstGeom prst="rect">
            <a:avLst/>
          </a:prstGeom>
          <a:solidFill>
            <a:schemeClr val="accent1">
              <a:alpha val="298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Sight Recognition</a:t>
            </a:r>
            <a:endParaRPr sz="1100"/>
          </a:p>
        </p:txBody>
      </p:sp>
      <p:grpSp>
        <p:nvGrpSpPr>
          <p:cNvPr id="348" name="Google Shape;348;p54"/>
          <p:cNvGrpSpPr/>
          <p:nvPr/>
        </p:nvGrpSpPr>
        <p:grpSpPr>
          <a:xfrm>
            <a:off x="4795955" y="692799"/>
            <a:ext cx="2261925" cy="2099025"/>
            <a:chOff x="4325453" y="1072702"/>
            <a:chExt cx="3015900" cy="2798700"/>
          </a:xfrm>
        </p:grpSpPr>
        <p:sp>
          <p:nvSpPr>
            <p:cNvPr id="349" name="Google Shape;349;p54"/>
            <p:cNvSpPr/>
            <p:nvPr/>
          </p:nvSpPr>
          <p:spPr>
            <a:xfrm rot="9719978">
              <a:off x="4595146" y="1403044"/>
              <a:ext cx="2476514" cy="2138015"/>
            </a:xfrm>
            <a:prstGeom prst="arc">
              <a:avLst>
                <a:gd name="adj1" fmla="val 17670647"/>
                <a:gd name="adj2" fmla="val 21036883"/>
              </a:avLst>
            </a:prstGeom>
            <a:noFill/>
            <a:ln w="34925" cap="rnd" cmpd="sng">
              <a:solidFill>
                <a:schemeClr val="dk1"/>
              </a:solidFill>
              <a:prstDash val="solid"/>
              <a:round/>
              <a:headEnd type="triangle" w="med" len="med"/>
              <a:tailEnd type="none" w="sm" len="sm"/>
            </a:ln>
            <a:effectLst>
              <a:outerShdw blurRad="40000" dist="20000" dir="5400000" rotWithShape="0">
                <a:srgbClr val="000000">
                  <a:alpha val="3765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Sorts Mill Goudy"/>
                <a:ea typeface="Sorts Mill Goudy"/>
                <a:cs typeface="Sorts Mill Goudy"/>
                <a:sym typeface="Sorts Mill Goudy"/>
              </a:endParaRPr>
            </a:p>
          </p:txBody>
        </p:sp>
        <p:sp>
          <p:nvSpPr>
            <p:cNvPr id="350" name="Google Shape;350;p54"/>
            <p:cNvSpPr/>
            <p:nvPr/>
          </p:nvSpPr>
          <p:spPr>
            <a:xfrm rot="1740001">
              <a:off x="4845925" y="2844143"/>
              <a:ext cx="1348146" cy="329385"/>
            </a:xfrm>
            <a:prstGeom prst="rect">
              <a:avLst/>
            </a:prstGeom>
          </p:spPr>
          <p:txBody>
            <a:bodyPr>
              <a:prstTxWarp prst="textPlain">
                <a:avLst/>
              </a:prstTxWarp>
            </a:bodyPr>
            <a:lstStyle/>
            <a:p>
              <a:pPr lvl="0" algn="ctr"/>
              <a:r>
                <a:rPr b="1" i="0">
                  <a:ln>
                    <a:noFill/>
                  </a:ln>
                  <a:solidFill>
                    <a:srgbClr val="1F497D"/>
                  </a:solidFill>
                  <a:latin typeface="Calibri"/>
                </a:rPr>
                <a:t>increasingly </a:t>
              </a:r>
              <a:br>
                <a:rPr b="1" i="0">
                  <a:ln>
                    <a:noFill/>
                  </a:ln>
                  <a:solidFill>
                    <a:srgbClr val="1F497D"/>
                  </a:solidFill>
                  <a:latin typeface="Calibri"/>
                </a:rPr>
              </a:br>
              <a:r>
                <a:rPr b="1" i="0">
                  <a:ln>
                    <a:noFill/>
                  </a:ln>
                  <a:solidFill>
                    <a:srgbClr val="1F497D"/>
                  </a:solidFill>
                  <a:latin typeface="Calibri"/>
                </a:rPr>
                <a:t>strategic</a:t>
              </a:r>
            </a:p>
          </p:txBody>
        </p:sp>
      </p:grpSp>
      <p:grpSp>
        <p:nvGrpSpPr>
          <p:cNvPr id="351" name="Google Shape;351;p54"/>
          <p:cNvGrpSpPr/>
          <p:nvPr/>
        </p:nvGrpSpPr>
        <p:grpSpPr>
          <a:xfrm rot="3471650">
            <a:off x="3123889" y="3071327"/>
            <a:ext cx="2233342" cy="2153652"/>
            <a:chOff x="2958484" y="4181060"/>
            <a:chExt cx="4315611" cy="2856000"/>
          </a:xfrm>
        </p:grpSpPr>
        <p:sp>
          <p:nvSpPr>
            <p:cNvPr id="352" name="Google Shape;352;p54"/>
            <p:cNvSpPr/>
            <p:nvPr/>
          </p:nvSpPr>
          <p:spPr>
            <a:xfrm rot="1199876">
              <a:off x="3249376" y="4540066"/>
              <a:ext cx="2476416" cy="2137987"/>
            </a:xfrm>
            <a:prstGeom prst="arc">
              <a:avLst>
                <a:gd name="adj1" fmla="val 17050457"/>
                <a:gd name="adj2" fmla="val 20688838"/>
              </a:avLst>
            </a:prstGeom>
            <a:noFill/>
            <a:ln w="34925" cap="flat" cmpd="sng">
              <a:solidFill>
                <a:schemeClr val="dk2"/>
              </a:solidFill>
              <a:prstDash val="solid"/>
              <a:round/>
              <a:headEnd type="triangle" w="med" len="med"/>
              <a:tailEnd type="none" w="sm" len="sm"/>
            </a:ln>
            <a:effectLst>
              <a:outerShdw blurRad="40000" dist="20000" dir="5400000" rotWithShape="0">
                <a:srgbClr val="000000">
                  <a:alpha val="3765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Sorts Mill Goudy"/>
                <a:ea typeface="Sorts Mill Goudy"/>
                <a:cs typeface="Sorts Mill Goudy"/>
                <a:sym typeface="Sorts Mill Goudy"/>
              </a:endParaRPr>
            </a:p>
          </p:txBody>
        </p:sp>
        <p:sp>
          <p:nvSpPr>
            <p:cNvPr id="353" name="Google Shape;353;p54"/>
            <p:cNvSpPr/>
            <p:nvPr/>
          </p:nvSpPr>
          <p:spPr>
            <a:xfrm rot="-6050388">
              <a:off x="6196654" y="4601019"/>
              <a:ext cx="1270939" cy="656642"/>
            </a:xfrm>
            <a:prstGeom prst="rect">
              <a:avLst/>
            </a:prstGeom>
          </p:spPr>
          <p:txBody>
            <a:bodyPr>
              <a:prstTxWarp prst="textPlain">
                <a:avLst/>
              </a:prstTxWarp>
            </a:bodyPr>
            <a:lstStyle/>
            <a:p>
              <a:pPr lvl="0" algn="ctr"/>
              <a:r>
                <a:rPr b="1" i="0">
                  <a:ln>
                    <a:noFill/>
                  </a:ln>
                  <a:solidFill>
                    <a:srgbClr val="1F497D"/>
                  </a:solidFill>
                  <a:latin typeface="Calibri"/>
                </a:rPr>
                <a:t>increasingly </a:t>
              </a:r>
              <a:br>
                <a:rPr b="1" i="0">
                  <a:ln>
                    <a:noFill/>
                  </a:ln>
                  <a:solidFill>
                    <a:srgbClr val="1F497D"/>
                  </a:solidFill>
                  <a:latin typeface="Calibri"/>
                </a:rPr>
              </a:br>
              <a:r>
                <a:rPr b="1" i="0">
                  <a:ln>
                    <a:noFill/>
                  </a:ln>
                  <a:solidFill>
                    <a:srgbClr val="1F497D"/>
                  </a:solidFill>
                  <a:latin typeface="Calibri"/>
                </a:rPr>
                <a:t>automatic</a:t>
              </a:r>
            </a:p>
          </p:txBody>
        </p:sp>
      </p:grpSp>
      <p:sp>
        <p:nvSpPr>
          <p:cNvPr id="354" name="Google Shape;354;p54"/>
          <p:cNvSpPr txBox="1"/>
          <p:nvPr/>
        </p:nvSpPr>
        <p:spPr>
          <a:xfrm>
            <a:off x="6646706" y="1643821"/>
            <a:ext cx="1661100" cy="90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Skilled Reading:</a:t>
            </a:r>
            <a:endParaRPr sz="1100"/>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Fluent execution and coordination of word recognition and text comprehension</a:t>
            </a:r>
            <a:endParaRPr sz="1100"/>
          </a:p>
        </p:txBody>
      </p:sp>
      <p:cxnSp>
        <p:nvCxnSpPr>
          <p:cNvPr id="355" name="Google Shape;355;p54"/>
          <p:cNvCxnSpPr/>
          <p:nvPr/>
        </p:nvCxnSpPr>
        <p:spPr>
          <a:xfrm rot="10800000">
            <a:off x="7439777" y="2571680"/>
            <a:ext cx="0" cy="424800"/>
          </a:xfrm>
          <a:prstGeom prst="straightConnector1">
            <a:avLst/>
          </a:prstGeom>
          <a:noFill/>
          <a:ln w="34925" cap="rnd" cmpd="sng">
            <a:solidFill>
              <a:schemeClr val="dk1"/>
            </a:solidFill>
            <a:prstDash val="solid"/>
            <a:round/>
            <a:headEnd type="triangle" w="med" len="med"/>
            <a:tailEnd type="none" w="sm" len="sm"/>
          </a:ln>
        </p:spPr>
      </p:cxnSp>
      <p:sp>
        <p:nvSpPr>
          <p:cNvPr id="356" name="Google Shape;356;p54"/>
          <p:cNvSpPr txBox="1"/>
          <p:nvPr/>
        </p:nvSpPr>
        <p:spPr>
          <a:xfrm rot="-5400000">
            <a:off x="-324340" y="4124079"/>
            <a:ext cx="1409100" cy="692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Decoding </a:t>
            </a:r>
            <a:endParaRPr sz="1100"/>
          </a:p>
          <a:p>
            <a:pPr marL="0" marR="0" lvl="0" indent="0" algn="ctr" rtl="0">
              <a:lnSpc>
                <a:spcPct val="100000"/>
              </a:lnSpc>
              <a:spcBef>
                <a:spcPts val="0"/>
              </a:spcBef>
              <a:spcAft>
                <a:spcPts val="0"/>
              </a:spcAft>
              <a:buClr>
                <a:srgbClr val="FFFFFF"/>
              </a:buClr>
              <a:buSzPts val="1400"/>
              <a:buFont typeface="Calibri"/>
              <a:buNone/>
            </a:pPr>
            <a:r>
              <a:rPr lang="en" sz="1400" b="0" i="0" u="none" strike="noStrike" cap="none">
                <a:solidFill>
                  <a:srgbClr val="FFFFFF"/>
                </a:solidFill>
                <a:latin typeface="Calibri"/>
                <a:ea typeface="Calibri"/>
                <a:cs typeface="Calibri"/>
                <a:sym typeface="Calibri"/>
              </a:rPr>
              <a:t>(word recognition)</a:t>
            </a:r>
            <a:endParaRPr sz="1100"/>
          </a:p>
        </p:txBody>
      </p:sp>
      <p:sp>
        <p:nvSpPr>
          <p:cNvPr id="357" name="Google Shape;357;p54"/>
          <p:cNvSpPr txBox="1"/>
          <p:nvPr/>
        </p:nvSpPr>
        <p:spPr>
          <a:xfrm rot="-5400000">
            <a:off x="-315906" y="3979904"/>
            <a:ext cx="1574100" cy="4848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en" sz="1400" b="1" i="0" u="none" strike="noStrike" cap="none">
                <a:solidFill>
                  <a:srgbClr val="FFFFFF"/>
                </a:solidFill>
                <a:latin typeface="Arial"/>
                <a:ea typeface="Arial"/>
                <a:cs typeface="Arial"/>
                <a:sym typeface="Arial"/>
              </a:rPr>
              <a:t>Decoding </a:t>
            </a:r>
            <a:endParaRPr sz="1100"/>
          </a:p>
          <a:p>
            <a:pPr marL="0" marR="0" lvl="0" indent="0" algn="ctr" rtl="0">
              <a:lnSpc>
                <a:spcPct val="100000"/>
              </a:lnSpc>
              <a:spcBef>
                <a:spcPts val="0"/>
              </a:spcBef>
              <a:spcAft>
                <a:spcPts val="0"/>
              </a:spcAft>
              <a:buClr>
                <a:srgbClr val="FFFFFF"/>
              </a:buClr>
              <a:buSzPts val="1400"/>
              <a:buFont typeface="Arial"/>
              <a:buNone/>
            </a:pPr>
            <a:r>
              <a:rPr lang="en" sz="1400" b="0" i="0" u="none" strike="noStrike" cap="none">
                <a:solidFill>
                  <a:srgbClr val="FFFFFF"/>
                </a:solidFill>
                <a:latin typeface="Arial"/>
                <a:ea typeface="Arial"/>
                <a:cs typeface="Arial"/>
                <a:sym typeface="Arial"/>
              </a:rPr>
              <a:t>(word recognition)</a:t>
            </a:r>
            <a:endParaRPr sz="1100"/>
          </a:p>
        </p:txBody>
      </p:sp>
      <p:grpSp>
        <p:nvGrpSpPr>
          <p:cNvPr id="358" name="Google Shape;358;p54"/>
          <p:cNvGrpSpPr/>
          <p:nvPr/>
        </p:nvGrpSpPr>
        <p:grpSpPr>
          <a:xfrm rot="-5400000">
            <a:off x="-355541" y="1915589"/>
            <a:ext cx="1574187" cy="536159"/>
            <a:chOff x="1280217" y="3967034"/>
            <a:chExt cx="3291900" cy="1219097"/>
          </a:xfrm>
        </p:grpSpPr>
        <p:sp>
          <p:nvSpPr>
            <p:cNvPr id="359" name="Google Shape;359;p54"/>
            <p:cNvSpPr/>
            <p:nvPr/>
          </p:nvSpPr>
          <p:spPr>
            <a:xfrm>
              <a:off x="1280217" y="4083931"/>
              <a:ext cx="3291900" cy="1102200"/>
            </a:xfrm>
            <a:prstGeom prst="rect">
              <a:avLst/>
            </a:prstGeom>
            <a:solidFill>
              <a:srgbClr val="519CD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60" name="Google Shape;360;p54"/>
            <p:cNvSpPr txBox="1"/>
            <p:nvPr/>
          </p:nvSpPr>
          <p:spPr>
            <a:xfrm>
              <a:off x="1343218" y="3967034"/>
              <a:ext cx="3155400" cy="1102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en" sz="1400" b="1" i="0" u="none" strike="noStrike" cap="none">
                  <a:solidFill>
                    <a:srgbClr val="FFFFFF"/>
                  </a:solidFill>
                  <a:latin typeface="Arial"/>
                  <a:ea typeface="Arial"/>
                  <a:cs typeface="Arial"/>
                  <a:sym typeface="Arial"/>
                </a:rPr>
                <a:t>Language </a:t>
              </a:r>
              <a:endParaRPr sz="1100"/>
            </a:p>
            <a:p>
              <a:pPr marL="0" marR="0" lvl="0" indent="0" algn="ctr" rtl="0">
                <a:lnSpc>
                  <a:spcPct val="100000"/>
                </a:lnSpc>
                <a:spcBef>
                  <a:spcPts val="0"/>
                </a:spcBef>
                <a:spcAft>
                  <a:spcPts val="0"/>
                </a:spcAft>
                <a:buClr>
                  <a:srgbClr val="FFFFFF"/>
                </a:buClr>
                <a:buSzPts val="1400"/>
                <a:buFont typeface="Arial"/>
                <a:buNone/>
              </a:pPr>
              <a:r>
                <a:rPr lang="en" sz="1400" b="1" i="0" u="none" strike="noStrike" cap="none">
                  <a:solidFill>
                    <a:srgbClr val="FFFFFF"/>
                  </a:solidFill>
                  <a:latin typeface="Arial"/>
                  <a:ea typeface="Arial"/>
                  <a:cs typeface="Arial"/>
                  <a:sym typeface="Arial"/>
                </a:rPr>
                <a:t>comprehension</a:t>
              </a:r>
              <a:endParaRPr sz="1100"/>
            </a:p>
          </p:txBody>
        </p:sp>
      </p:grpSp>
      <p:grpSp>
        <p:nvGrpSpPr>
          <p:cNvPr id="361" name="Google Shape;361;p54"/>
          <p:cNvGrpSpPr/>
          <p:nvPr/>
        </p:nvGrpSpPr>
        <p:grpSpPr>
          <a:xfrm>
            <a:off x="6683520" y="3463036"/>
            <a:ext cx="1762467" cy="508240"/>
            <a:chOff x="955343" y="4083931"/>
            <a:chExt cx="3616800" cy="1668000"/>
          </a:xfrm>
        </p:grpSpPr>
        <p:sp>
          <p:nvSpPr>
            <p:cNvPr id="362" name="Google Shape;362;p54"/>
            <p:cNvSpPr/>
            <p:nvPr/>
          </p:nvSpPr>
          <p:spPr>
            <a:xfrm>
              <a:off x="955343" y="4083931"/>
              <a:ext cx="3616800" cy="1668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63" name="Google Shape;363;p54"/>
            <p:cNvSpPr txBox="1"/>
            <p:nvPr/>
          </p:nvSpPr>
          <p:spPr>
            <a:xfrm>
              <a:off x="1116080" y="4083931"/>
              <a:ext cx="3155400" cy="15909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en" sz="1400" b="1" i="0" u="none" strike="noStrike" cap="none">
                  <a:solidFill>
                    <a:srgbClr val="FFFFFF"/>
                  </a:solidFill>
                  <a:latin typeface="Arial"/>
                  <a:ea typeface="Arial"/>
                  <a:cs typeface="Arial"/>
                  <a:sym typeface="Arial"/>
                </a:rPr>
                <a:t>Reading</a:t>
              </a:r>
              <a:endParaRPr sz="1100"/>
            </a:p>
            <a:p>
              <a:pPr marL="0" marR="0" lvl="0" indent="0" algn="ctr" rtl="0">
                <a:lnSpc>
                  <a:spcPct val="100000"/>
                </a:lnSpc>
                <a:spcBef>
                  <a:spcPts val="0"/>
                </a:spcBef>
                <a:spcAft>
                  <a:spcPts val="0"/>
                </a:spcAft>
                <a:buClr>
                  <a:srgbClr val="FFFFFF"/>
                </a:buClr>
                <a:buSzPts val="1400"/>
                <a:buFont typeface="Arial"/>
                <a:buNone/>
              </a:pPr>
              <a:r>
                <a:rPr lang="en" sz="1400" b="1" i="0" u="none" strike="noStrike" cap="none">
                  <a:solidFill>
                    <a:srgbClr val="FFFFFF"/>
                  </a:solidFill>
                  <a:latin typeface="Arial"/>
                  <a:ea typeface="Arial"/>
                  <a:cs typeface="Arial"/>
                  <a:sym typeface="Arial"/>
                </a:rPr>
                <a:t>comprehension</a:t>
              </a:r>
              <a:endParaRPr sz="1100"/>
            </a:p>
          </p:txBody>
        </p:sp>
      </p:grpSp>
      <p:grpSp>
        <p:nvGrpSpPr>
          <p:cNvPr id="364" name="Google Shape;364;p54"/>
          <p:cNvGrpSpPr/>
          <p:nvPr/>
        </p:nvGrpSpPr>
        <p:grpSpPr>
          <a:xfrm rot="-2700000">
            <a:off x="314825" y="3089746"/>
            <a:ext cx="259075" cy="241084"/>
            <a:chOff x="3039761" y="-978568"/>
            <a:chExt cx="978600" cy="978600"/>
          </a:xfrm>
        </p:grpSpPr>
        <p:sp>
          <p:nvSpPr>
            <p:cNvPr id="365" name="Google Shape;365;p54"/>
            <p:cNvSpPr/>
            <p:nvPr/>
          </p:nvSpPr>
          <p:spPr>
            <a:xfrm>
              <a:off x="3408729" y="-978568"/>
              <a:ext cx="240600" cy="978600"/>
            </a:xfrm>
            <a:prstGeom prst="rect">
              <a:avLst/>
            </a:prstGeom>
            <a:solidFill>
              <a:srgbClr val="C4BD9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938953"/>
                </a:solidFill>
                <a:latin typeface="Calibri"/>
                <a:ea typeface="Calibri"/>
                <a:cs typeface="Calibri"/>
                <a:sym typeface="Calibri"/>
              </a:endParaRPr>
            </a:p>
          </p:txBody>
        </p:sp>
        <p:sp>
          <p:nvSpPr>
            <p:cNvPr id="366" name="Google Shape;366;p54"/>
            <p:cNvSpPr/>
            <p:nvPr/>
          </p:nvSpPr>
          <p:spPr>
            <a:xfrm rot="-5400000">
              <a:off x="3408761" y="-978568"/>
              <a:ext cx="240600" cy="978600"/>
            </a:xfrm>
            <a:prstGeom prst="rect">
              <a:avLst/>
            </a:prstGeom>
            <a:solidFill>
              <a:srgbClr val="C4BD9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938953"/>
                </a:solidFill>
                <a:latin typeface="Calibri"/>
                <a:ea typeface="Calibri"/>
                <a:cs typeface="Calibri"/>
                <a:sym typeface="Calibri"/>
              </a:endParaRPr>
            </a:p>
          </p:txBody>
        </p:sp>
      </p:grpSp>
      <p:sp>
        <p:nvSpPr>
          <p:cNvPr id="367" name="Google Shape;367;p54"/>
          <p:cNvSpPr txBox="1"/>
          <p:nvPr/>
        </p:nvSpPr>
        <p:spPr>
          <a:xfrm>
            <a:off x="228749" y="46875"/>
            <a:ext cx="9079800" cy="994200"/>
          </a:xfrm>
          <a:prstGeom prst="rect">
            <a:avLst/>
          </a:prstGeom>
          <a:noFill/>
          <a:ln>
            <a:noFill/>
          </a:ln>
        </p:spPr>
        <p:txBody>
          <a:bodyPr spcFirstLastPara="1" wrap="square" lIns="91425" tIns="45725" rIns="91425" bIns="45725" anchor="ctr" anchorCtr="0">
            <a:noAutofit/>
          </a:bodyPr>
          <a:lstStyle/>
          <a:p>
            <a:pPr marL="0" marR="0" lvl="0" indent="0" algn="l" rtl="0">
              <a:lnSpc>
                <a:spcPct val="90000"/>
              </a:lnSpc>
              <a:spcBef>
                <a:spcPts val="0"/>
              </a:spcBef>
              <a:spcAft>
                <a:spcPts val="0"/>
              </a:spcAft>
              <a:buClr>
                <a:srgbClr val="067090"/>
              </a:buClr>
              <a:buSzPts val="3300"/>
              <a:buFont typeface="Arial"/>
              <a:buNone/>
            </a:pPr>
            <a:r>
              <a:rPr lang="en" sz="3300" b="0" i="0" u="none" strike="noStrike" cap="none">
                <a:solidFill>
                  <a:srgbClr val="067090"/>
                </a:solidFill>
                <a:latin typeface="Arial"/>
                <a:ea typeface="Arial"/>
                <a:cs typeface="Arial"/>
                <a:sym typeface="Arial"/>
              </a:rPr>
              <a:t>The Many Strands Woven Into Skilled Reading</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5"/>
          <p:cNvSpPr txBox="1">
            <a:spLocks noGrp="1"/>
          </p:cNvSpPr>
          <p:nvPr>
            <p:ph type="title"/>
          </p:nvPr>
        </p:nvSpPr>
        <p:spPr>
          <a:xfrm>
            <a:off x="457200" y="205978"/>
            <a:ext cx="8229600" cy="14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373" name="Google Shape;373;p55"/>
          <p:cNvSpPr txBox="1">
            <a:spLocks noGrp="1"/>
          </p:cNvSpPr>
          <p:nvPr>
            <p:ph type="body" idx="1"/>
          </p:nvPr>
        </p:nvSpPr>
        <p:spPr>
          <a:xfrm>
            <a:off x="457200" y="205975"/>
            <a:ext cx="8229600" cy="4775700"/>
          </a:xfrm>
          <a:prstGeom prst="rect">
            <a:avLst/>
          </a:prstGeom>
        </p:spPr>
        <p:txBody>
          <a:bodyPr spcFirstLastPara="1" wrap="square" lIns="68575" tIns="34275" rIns="68575" bIns="34275" anchor="t" anchorCtr="0">
            <a:noAutofit/>
          </a:bodyPr>
          <a:lstStyle/>
          <a:p>
            <a:pPr marL="0" lvl="0" indent="0" algn="l" rtl="0">
              <a:spcBef>
                <a:spcPts val="600"/>
              </a:spcBef>
              <a:spcAft>
                <a:spcPts val="0"/>
              </a:spcAft>
              <a:buNone/>
            </a:pPr>
            <a:r>
              <a:rPr lang="en"/>
              <a:t>Reading Skill Patterns</a:t>
            </a:r>
            <a:endParaRPr/>
          </a:p>
        </p:txBody>
      </p:sp>
      <p:sp>
        <p:nvSpPr>
          <p:cNvPr id="374" name="Google Shape;374;p55"/>
          <p:cNvSpPr/>
          <p:nvPr/>
        </p:nvSpPr>
        <p:spPr>
          <a:xfrm>
            <a:off x="1142563" y="2343900"/>
            <a:ext cx="6723300" cy="455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5" name="Google Shape;375;p55"/>
          <p:cNvSpPr/>
          <p:nvPr/>
        </p:nvSpPr>
        <p:spPr>
          <a:xfrm>
            <a:off x="4299300" y="778850"/>
            <a:ext cx="545400" cy="3901800"/>
          </a:xfrm>
          <a:prstGeom prst="upArrow">
            <a:avLst>
              <a:gd name="adj1" fmla="val 46104"/>
              <a:gd name="adj2" fmla="val 50000"/>
            </a:avLst>
          </a:prstGeom>
          <a:solidFill>
            <a:srgbClr val="519C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519CD3"/>
              </a:highlight>
              <a:latin typeface="Calibri"/>
              <a:ea typeface="Calibri"/>
              <a:cs typeface="Calibri"/>
              <a:sym typeface="Calibri"/>
            </a:endParaRPr>
          </a:p>
        </p:txBody>
      </p:sp>
      <p:sp>
        <p:nvSpPr>
          <p:cNvPr id="376" name="Google Shape;376;p55"/>
          <p:cNvSpPr txBox="1"/>
          <p:nvPr/>
        </p:nvSpPr>
        <p:spPr>
          <a:xfrm>
            <a:off x="609875" y="2181750"/>
            <a:ext cx="389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a:solidFill>
                  <a:srgbClr val="FF0000"/>
                </a:solidFill>
                <a:latin typeface="Calibri"/>
                <a:ea typeface="Calibri"/>
                <a:cs typeface="Calibri"/>
                <a:sym typeface="Calibri"/>
              </a:rPr>
              <a:t>-</a:t>
            </a:r>
            <a:endParaRPr sz="3400">
              <a:solidFill>
                <a:srgbClr val="FF0000"/>
              </a:solidFill>
              <a:latin typeface="Calibri"/>
              <a:ea typeface="Calibri"/>
              <a:cs typeface="Calibri"/>
              <a:sym typeface="Calibri"/>
            </a:endParaRPr>
          </a:p>
        </p:txBody>
      </p:sp>
      <p:sp>
        <p:nvSpPr>
          <p:cNvPr id="377" name="Google Shape;377;p55"/>
          <p:cNvSpPr txBox="1"/>
          <p:nvPr/>
        </p:nvSpPr>
        <p:spPr>
          <a:xfrm>
            <a:off x="8009150" y="2181750"/>
            <a:ext cx="4263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0000"/>
                </a:solidFill>
                <a:latin typeface="Calibri"/>
                <a:ea typeface="Calibri"/>
                <a:cs typeface="Calibri"/>
                <a:sym typeface="Calibri"/>
              </a:rPr>
              <a:t>+</a:t>
            </a:r>
            <a:endParaRPr sz="3200">
              <a:solidFill>
                <a:srgbClr val="FF0000"/>
              </a:solidFill>
              <a:latin typeface="Calibri"/>
              <a:ea typeface="Calibri"/>
              <a:cs typeface="Calibri"/>
              <a:sym typeface="Calibri"/>
            </a:endParaRPr>
          </a:p>
        </p:txBody>
      </p:sp>
      <p:sp>
        <p:nvSpPr>
          <p:cNvPr id="378" name="Google Shape;378;p55"/>
          <p:cNvSpPr txBox="1"/>
          <p:nvPr/>
        </p:nvSpPr>
        <p:spPr>
          <a:xfrm>
            <a:off x="1142575" y="2341050"/>
            <a:ext cx="32256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Decoding/Word Recognition</a:t>
            </a:r>
            <a:endParaRPr sz="1800">
              <a:solidFill>
                <a:schemeClr val="dk1"/>
              </a:solidFill>
              <a:latin typeface="Calibri"/>
              <a:ea typeface="Calibri"/>
              <a:cs typeface="Calibri"/>
              <a:sym typeface="Calibri"/>
            </a:endParaRPr>
          </a:p>
        </p:txBody>
      </p:sp>
      <p:sp>
        <p:nvSpPr>
          <p:cNvPr id="379" name="Google Shape;379;p55"/>
          <p:cNvSpPr txBox="1"/>
          <p:nvPr/>
        </p:nvSpPr>
        <p:spPr>
          <a:xfrm>
            <a:off x="4386550" y="4408775"/>
            <a:ext cx="433500" cy="5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519CD3"/>
                </a:solidFill>
                <a:latin typeface="Calibri"/>
                <a:ea typeface="Calibri"/>
                <a:cs typeface="Calibri"/>
                <a:sym typeface="Calibri"/>
              </a:rPr>
              <a:t>-</a:t>
            </a:r>
            <a:endParaRPr sz="3400">
              <a:solidFill>
                <a:srgbClr val="519CD3"/>
              </a:solidFill>
              <a:latin typeface="Calibri"/>
              <a:ea typeface="Calibri"/>
              <a:cs typeface="Calibri"/>
              <a:sym typeface="Calibri"/>
            </a:endParaRPr>
          </a:p>
        </p:txBody>
      </p:sp>
      <p:sp>
        <p:nvSpPr>
          <p:cNvPr id="380" name="Google Shape;380;p55"/>
          <p:cNvSpPr txBox="1"/>
          <p:nvPr/>
        </p:nvSpPr>
        <p:spPr>
          <a:xfrm>
            <a:off x="4333200" y="205975"/>
            <a:ext cx="4776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accent1"/>
                </a:solidFill>
                <a:latin typeface="Calibri"/>
                <a:ea typeface="Calibri"/>
                <a:cs typeface="Calibri"/>
                <a:sym typeface="Calibri"/>
              </a:rPr>
              <a:t>+</a:t>
            </a:r>
            <a:endParaRPr sz="3200">
              <a:solidFill>
                <a:schemeClr val="accent1"/>
              </a:solidFill>
              <a:latin typeface="Calibri"/>
              <a:ea typeface="Calibri"/>
              <a:cs typeface="Calibri"/>
              <a:sym typeface="Calibri"/>
            </a:endParaRPr>
          </a:p>
        </p:txBody>
      </p:sp>
      <p:sp>
        <p:nvSpPr>
          <p:cNvPr id="381" name="Google Shape;381;p55"/>
          <p:cNvSpPr txBox="1"/>
          <p:nvPr/>
        </p:nvSpPr>
        <p:spPr>
          <a:xfrm rot="-5400000">
            <a:off x="2610138" y="1939975"/>
            <a:ext cx="3923700" cy="4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highlight>
                  <a:srgbClr val="519CD3"/>
                </a:highlight>
                <a:latin typeface="Calibri"/>
                <a:ea typeface="Calibri"/>
                <a:cs typeface="Calibri"/>
                <a:sym typeface="Calibri"/>
              </a:rPr>
              <a:t>Language Comprehension</a:t>
            </a:r>
            <a:endParaRPr sz="1800">
              <a:solidFill>
                <a:schemeClr val="dk1"/>
              </a:solidFill>
              <a:highlight>
                <a:srgbClr val="519CD3"/>
              </a:highlight>
              <a:latin typeface="Calibri"/>
              <a:ea typeface="Calibri"/>
              <a:cs typeface="Calibri"/>
              <a:sym typeface="Calibri"/>
            </a:endParaRPr>
          </a:p>
        </p:txBody>
      </p:sp>
      <p:sp>
        <p:nvSpPr>
          <p:cNvPr id="382" name="Google Shape;382;p55"/>
          <p:cNvSpPr txBox="1"/>
          <p:nvPr/>
        </p:nvSpPr>
        <p:spPr>
          <a:xfrm>
            <a:off x="1249150" y="1102175"/>
            <a:ext cx="2939100" cy="10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Good LC x Weak D</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Beginning readers</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People with learning difficulties such as dyslexia</a:t>
            </a:r>
            <a:endParaRPr>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55"/>
          <p:cNvSpPr txBox="1"/>
          <p:nvPr/>
        </p:nvSpPr>
        <p:spPr>
          <a:xfrm>
            <a:off x="5099425" y="1102175"/>
            <a:ext cx="2446800" cy="10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Good LC x Good D</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No reading difficulty</a:t>
            </a:r>
            <a:endParaRPr>
              <a:solidFill>
                <a:schemeClr val="dk1"/>
              </a:solidFill>
              <a:latin typeface="Calibri"/>
              <a:ea typeface="Calibri"/>
              <a:cs typeface="Calibri"/>
              <a:sym typeface="Calibri"/>
            </a:endParaRPr>
          </a:p>
        </p:txBody>
      </p:sp>
      <p:sp>
        <p:nvSpPr>
          <p:cNvPr id="384" name="Google Shape;384;p55"/>
          <p:cNvSpPr txBox="1"/>
          <p:nvPr/>
        </p:nvSpPr>
        <p:spPr>
          <a:xfrm>
            <a:off x="1344650" y="2968525"/>
            <a:ext cx="2843700" cy="13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Weak LC x Weak D</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Beginning readers who are learning English</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Readers with difficulties in both domains </a:t>
            </a:r>
            <a:endParaRPr>
              <a:solidFill>
                <a:schemeClr val="dk1"/>
              </a:solidFill>
              <a:latin typeface="Calibri"/>
              <a:ea typeface="Calibri"/>
              <a:cs typeface="Calibri"/>
              <a:sym typeface="Calibri"/>
            </a:endParaRPr>
          </a:p>
        </p:txBody>
      </p:sp>
      <p:sp>
        <p:nvSpPr>
          <p:cNvPr id="385" name="Google Shape;385;p55"/>
          <p:cNvSpPr txBox="1"/>
          <p:nvPr/>
        </p:nvSpPr>
        <p:spPr>
          <a:xfrm>
            <a:off x="5194925" y="3012625"/>
            <a:ext cx="2446800" cy="13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Weak LC x Good D</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English learners</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Readers with Developmental Language Disorder</a:t>
            </a:r>
            <a:endParaRPr>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6"/>
          <p:cNvSpPr txBox="1">
            <a:spLocks noGrp="1"/>
          </p:cNvSpPr>
          <p:nvPr>
            <p:ph type="title"/>
          </p:nvPr>
        </p:nvSpPr>
        <p:spPr>
          <a:xfrm>
            <a:off x="1076175" y="274020"/>
            <a:ext cx="7754700" cy="545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the Science of Reading Is NOT</a:t>
            </a:r>
            <a:endParaRPr/>
          </a:p>
        </p:txBody>
      </p:sp>
      <p:sp>
        <p:nvSpPr>
          <p:cNvPr id="391" name="Google Shape;391;p56"/>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a:t>An ideology or philosophy</a:t>
            </a:r>
            <a:endParaRPr/>
          </a:p>
          <a:p>
            <a:pPr marL="457200" lvl="0" indent="-317500" algn="l" rtl="0">
              <a:spcBef>
                <a:spcPts val="0"/>
              </a:spcBef>
              <a:spcAft>
                <a:spcPts val="0"/>
              </a:spcAft>
              <a:buSzPts val="1400"/>
              <a:buChar char="•"/>
            </a:pPr>
            <a:r>
              <a:rPr lang="en"/>
              <a:t>A fad, trend, new idea, or pendulum swing</a:t>
            </a:r>
            <a:endParaRPr/>
          </a:p>
          <a:p>
            <a:pPr marL="457200" lvl="0" indent="-317500" algn="l" rtl="0">
              <a:spcBef>
                <a:spcPts val="0"/>
              </a:spcBef>
              <a:spcAft>
                <a:spcPts val="0"/>
              </a:spcAft>
              <a:buSzPts val="1400"/>
              <a:buChar char="•"/>
            </a:pPr>
            <a:r>
              <a:rPr lang="en"/>
              <a:t>A political agenda</a:t>
            </a:r>
            <a:endParaRPr/>
          </a:p>
          <a:p>
            <a:pPr marL="457200" lvl="0" indent="-317500" algn="l" rtl="0">
              <a:spcBef>
                <a:spcPts val="0"/>
              </a:spcBef>
              <a:spcAft>
                <a:spcPts val="0"/>
              </a:spcAft>
              <a:buSzPts val="1400"/>
              <a:buChar char="•"/>
            </a:pPr>
            <a:r>
              <a:rPr lang="en"/>
              <a:t>A one-size-fits-all approach</a:t>
            </a:r>
            <a:endParaRPr/>
          </a:p>
          <a:p>
            <a:pPr marL="457200" lvl="0" indent="-317500" algn="l" rtl="0">
              <a:spcBef>
                <a:spcPts val="0"/>
              </a:spcBef>
              <a:spcAft>
                <a:spcPts val="0"/>
              </a:spcAft>
              <a:buSzPts val="1400"/>
              <a:buChar char="•"/>
            </a:pPr>
            <a:r>
              <a:rPr lang="en"/>
              <a:t>A program of instruction</a:t>
            </a:r>
            <a:endParaRPr/>
          </a:p>
          <a:p>
            <a:pPr marL="457200" lvl="0" indent="-317500" algn="l" rtl="0">
              <a:spcBef>
                <a:spcPts val="0"/>
              </a:spcBef>
              <a:spcAft>
                <a:spcPts val="0"/>
              </a:spcAft>
              <a:buSzPts val="1400"/>
              <a:buChar char="•"/>
            </a:pPr>
            <a:r>
              <a:rPr lang="en"/>
              <a:t>A single, specific component of instruction, such as phonics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2" name="Google Shape;392;p56"/>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7"/>
          <p:cNvSpPr txBox="1">
            <a:spLocks noGrp="1"/>
          </p:cNvSpPr>
          <p:nvPr>
            <p:ph type="title"/>
          </p:nvPr>
        </p:nvSpPr>
        <p:spPr>
          <a:xfrm>
            <a:off x="1076175" y="274025"/>
            <a:ext cx="7754700" cy="740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Word Recognition Instruction</a:t>
            </a:r>
            <a:endParaRPr sz="1200"/>
          </a:p>
          <a:p>
            <a:pPr marL="0" lvl="0" indent="0" algn="l" rtl="0">
              <a:spcBef>
                <a:spcPts val="0"/>
              </a:spcBef>
              <a:spcAft>
                <a:spcPts val="0"/>
              </a:spcAft>
              <a:buNone/>
            </a:pPr>
            <a:r>
              <a:rPr lang="en" sz="2400"/>
              <a:t>Aligned</a:t>
            </a:r>
            <a:r>
              <a:rPr lang="en"/>
              <a:t>					  </a:t>
            </a:r>
            <a:r>
              <a:rPr lang="en" sz="2400"/>
              <a:t>Not Aligned</a:t>
            </a:r>
            <a:endParaRPr sz="2400"/>
          </a:p>
        </p:txBody>
      </p:sp>
      <p:sp>
        <p:nvSpPr>
          <p:cNvPr id="398" name="Google Shape;398;p57"/>
          <p:cNvSpPr txBox="1">
            <a:spLocks noGrp="1"/>
          </p:cNvSpPr>
          <p:nvPr>
            <p:ph type="body" idx="1"/>
          </p:nvPr>
        </p:nvSpPr>
        <p:spPr>
          <a:xfrm>
            <a:off x="1105575" y="1131625"/>
            <a:ext cx="7754700" cy="40119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000">
                <a:solidFill>
                  <a:schemeClr val="dk2"/>
                </a:solidFill>
              </a:rPr>
              <a:t>Phoneme level</a:t>
            </a:r>
            <a:r>
              <a:rPr lang="en" sz="2000"/>
              <a:t> focus for         Focus on </a:t>
            </a:r>
            <a:r>
              <a:rPr lang="en" sz="2000">
                <a:solidFill>
                  <a:schemeClr val="dk2"/>
                </a:solidFill>
              </a:rPr>
              <a:t>rhyming</a:t>
            </a:r>
            <a:r>
              <a:rPr lang="en" sz="2000"/>
              <a:t>, </a:t>
            </a:r>
            <a:r>
              <a:rPr lang="en" sz="2000">
                <a:solidFill>
                  <a:schemeClr val="dk2"/>
                </a:solidFill>
              </a:rPr>
              <a:t>syllables</a:t>
            </a:r>
            <a:r>
              <a:rPr lang="en" sz="2000"/>
              <a:t>,                  </a:t>
            </a:r>
            <a:endParaRPr sz="2000"/>
          </a:p>
          <a:p>
            <a:pPr marL="0" lvl="0" indent="0" algn="l" rtl="0">
              <a:spcBef>
                <a:spcPts val="0"/>
              </a:spcBef>
              <a:spcAft>
                <a:spcPts val="0"/>
              </a:spcAft>
              <a:buNone/>
            </a:pPr>
            <a:r>
              <a:rPr lang="en" sz="2000"/>
              <a:t>alphabetics instruction           and </a:t>
            </a:r>
            <a:r>
              <a:rPr lang="en" sz="2000">
                <a:solidFill>
                  <a:schemeClr val="dk2"/>
                </a:solidFill>
              </a:rPr>
              <a:t>onset-rime</a:t>
            </a:r>
            <a:r>
              <a:rPr lang="en" sz="2000"/>
              <a:t> to learn reading</a:t>
            </a:r>
            <a:endParaRPr sz="600"/>
          </a:p>
          <a:p>
            <a:pPr marL="0" lvl="0" indent="0" algn="l" rtl="0">
              <a:spcBef>
                <a:spcPts val="0"/>
              </a:spcBef>
              <a:spcAft>
                <a:spcPts val="0"/>
              </a:spcAft>
              <a:buNone/>
            </a:pPr>
            <a:endParaRPr sz="600"/>
          </a:p>
          <a:p>
            <a:pPr marL="0" lvl="0" indent="0" algn="l" rtl="0">
              <a:spcBef>
                <a:spcPts val="0"/>
              </a:spcBef>
              <a:spcAft>
                <a:spcPts val="0"/>
              </a:spcAft>
              <a:buNone/>
            </a:pPr>
            <a:r>
              <a:rPr lang="en" sz="2000">
                <a:solidFill>
                  <a:schemeClr val="dk2"/>
                </a:solidFill>
              </a:rPr>
              <a:t>Explicit and systematic</a:t>
            </a:r>
            <a:r>
              <a:rPr lang="en" sz="2000"/>
              <a:t>          </a:t>
            </a:r>
            <a:r>
              <a:rPr lang="en" sz="2000">
                <a:solidFill>
                  <a:schemeClr val="dk2"/>
                </a:solidFill>
              </a:rPr>
              <a:t>Implicit and incidental instruction</a:t>
            </a:r>
            <a:r>
              <a:rPr lang="en" sz="2000"/>
              <a:t> in </a:t>
            </a:r>
            <a:r>
              <a:rPr lang="en" sz="2000">
                <a:solidFill>
                  <a:schemeClr val="dk2"/>
                </a:solidFill>
              </a:rPr>
              <a:t>decoding and encoding</a:t>
            </a:r>
            <a:r>
              <a:rPr lang="en" sz="2000"/>
              <a:t>         word reading; </a:t>
            </a:r>
            <a:r>
              <a:rPr lang="en" sz="2000">
                <a:solidFill>
                  <a:schemeClr val="dk2"/>
                </a:solidFill>
              </a:rPr>
              <a:t>visual memorization</a:t>
            </a:r>
            <a:endParaRPr sz="2000">
              <a:solidFill>
                <a:schemeClr val="dk2"/>
              </a:solidFill>
            </a:endParaRPr>
          </a:p>
          <a:p>
            <a:pPr marL="0" lvl="0" indent="0" algn="l" rtl="0">
              <a:spcBef>
                <a:spcPts val="0"/>
              </a:spcBef>
              <a:spcAft>
                <a:spcPts val="0"/>
              </a:spcAft>
              <a:buNone/>
            </a:pPr>
            <a:r>
              <a:rPr lang="en" sz="2000"/>
              <a:t>instruction following a scope  of whole words; guessing from </a:t>
            </a:r>
            <a:endParaRPr sz="2000"/>
          </a:p>
          <a:p>
            <a:pPr marL="0" lvl="0" indent="0" algn="l" rtl="0">
              <a:spcBef>
                <a:spcPts val="0"/>
              </a:spcBef>
              <a:spcAft>
                <a:spcPts val="0"/>
              </a:spcAft>
              <a:buNone/>
            </a:pPr>
            <a:r>
              <a:rPr lang="en" sz="2000"/>
              <a:t>and sequence                       </a:t>
            </a:r>
            <a:r>
              <a:rPr lang="en" sz="2000">
                <a:solidFill>
                  <a:schemeClr val="dk2"/>
                </a:solidFill>
              </a:rPr>
              <a:t>context, picture, or syntax cues</a:t>
            </a:r>
            <a:endParaRPr sz="600">
              <a:solidFill>
                <a:schemeClr val="dk2"/>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2000">
                <a:solidFill>
                  <a:schemeClr val="dk2"/>
                </a:solidFill>
              </a:rPr>
              <a:t>Text reading</a:t>
            </a:r>
            <a:r>
              <a:rPr lang="en" sz="2000"/>
              <a:t> to build             Emphasis on </a:t>
            </a:r>
            <a:r>
              <a:rPr lang="en" sz="2000">
                <a:solidFill>
                  <a:schemeClr val="dk2"/>
                </a:solidFill>
              </a:rPr>
              <a:t>speed over accuracy</a:t>
            </a:r>
            <a:r>
              <a:rPr lang="en" sz="2000"/>
              <a:t> in </a:t>
            </a:r>
            <a:endParaRPr sz="2000"/>
          </a:p>
          <a:p>
            <a:pPr marL="0" lvl="0" indent="0" algn="l" rtl="0">
              <a:spcBef>
                <a:spcPts val="0"/>
              </a:spcBef>
              <a:spcAft>
                <a:spcPts val="0"/>
              </a:spcAft>
              <a:buNone/>
            </a:pPr>
            <a:r>
              <a:rPr lang="en" sz="2000"/>
              <a:t>accuracy, automaticity,           text reading</a:t>
            </a:r>
            <a:endParaRPr sz="2000"/>
          </a:p>
          <a:p>
            <a:pPr marL="0" lvl="0" indent="0" algn="l" rtl="0">
              <a:spcBef>
                <a:spcPts val="0"/>
              </a:spcBef>
              <a:spcAft>
                <a:spcPts val="0"/>
              </a:spcAft>
              <a:buNone/>
            </a:pPr>
            <a:r>
              <a:rPr lang="en" sz="2000"/>
              <a:t>fluency, and comprehension</a:t>
            </a:r>
            <a:endParaRPr sz="600"/>
          </a:p>
          <a:p>
            <a:pPr marL="0" lvl="0" indent="0" algn="l" rtl="0">
              <a:spcBef>
                <a:spcPts val="0"/>
              </a:spcBef>
              <a:spcAft>
                <a:spcPts val="0"/>
              </a:spcAft>
              <a:buNone/>
            </a:pPr>
            <a:endParaRPr sz="600"/>
          </a:p>
          <a:p>
            <a:pPr marL="0" lvl="0" indent="0" algn="l" rtl="0">
              <a:spcBef>
                <a:spcPts val="0"/>
              </a:spcBef>
              <a:spcAft>
                <a:spcPts val="0"/>
              </a:spcAft>
              <a:buNone/>
            </a:pPr>
            <a:r>
              <a:rPr lang="en" sz="2000">
                <a:solidFill>
                  <a:schemeClr val="dk2"/>
                </a:solidFill>
              </a:rPr>
              <a:t>Practice includes decodable   </a:t>
            </a:r>
            <a:r>
              <a:rPr lang="en" sz="2000"/>
              <a:t>Practice focuses on </a:t>
            </a:r>
            <a:r>
              <a:rPr lang="en" sz="2000">
                <a:solidFill>
                  <a:schemeClr val="dk2"/>
                </a:solidFill>
              </a:rPr>
              <a:t>leveled or   </a:t>
            </a:r>
            <a:endParaRPr sz="2000">
              <a:solidFill>
                <a:schemeClr val="dk2"/>
              </a:solidFill>
            </a:endParaRPr>
          </a:p>
          <a:p>
            <a:pPr marL="0" lvl="0" indent="0" algn="l" rtl="0">
              <a:spcBef>
                <a:spcPts val="0"/>
              </a:spcBef>
              <a:spcAft>
                <a:spcPts val="0"/>
              </a:spcAft>
              <a:buNone/>
            </a:pPr>
            <a:r>
              <a:rPr lang="en" sz="2000">
                <a:solidFill>
                  <a:schemeClr val="dk2"/>
                </a:solidFill>
              </a:rPr>
              <a:t>text</a:t>
            </a:r>
            <a:r>
              <a:rPr lang="en" sz="2000"/>
              <a:t> at the early levels		  </a:t>
            </a:r>
            <a:r>
              <a:rPr lang="en" sz="2000">
                <a:solidFill>
                  <a:schemeClr val="dk2"/>
                </a:solidFill>
              </a:rPr>
              <a:t> patterned text</a:t>
            </a:r>
            <a:r>
              <a:rPr lang="en" sz="2000"/>
              <a:t> or </a:t>
            </a:r>
            <a:r>
              <a:rPr lang="en" sz="2000">
                <a:solidFill>
                  <a:schemeClr val="dk2"/>
                </a:solidFill>
              </a:rPr>
              <a:t>sustained silent</a:t>
            </a:r>
            <a:endParaRPr sz="2000">
              <a:solidFill>
                <a:schemeClr val="dk2"/>
              </a:solidFill>
            </a:endParaRPr>
          </a:p>
          <a:p>
            <a:pPr marL="0" lvl="0" indent="0" algn="l" rtl="0">
              <a:spcBef>
                <a:spcPts val="0"/>
              </a:spcBef>
              <a:spcAft>
                <a:spcPts val="0"/>
              </a:spcAft>
              <a:buNone/>
            </a:pPr>
            <a:r>
              <a:rPr lang="en" sz="2000">
                <a:solidFill>
                  <a:schemeClr val="dk2"/>
                </a:solidFill>
              </a:rPr>
              <a:t>                                          reading</a:t>
            </a:r>
            <a:r>
              <a:rPr lang="en" sz="2000"/>
              <a:t> for all students             </a:t>
            </a:r>
            <a:endParaRPr sz="2000"/>
          </a:p>
          <a:p>
            <a:pPr marL="0" lvl="0" indent="0" algn="l" rtl="0">
              <a:spcBef>
                <a:spcPts val="0"/>
              </a:spcBef>
              <a:spcAft>
                <a:spcPts val="0"/>
              </a:spcAft>
              <a:buNone/>
            </a:pPr>
            <a:endParaRPr/>
          </a:p>
        </p:txBody>
      </p:sp>
      <p:sp>
        <p:nvSpPr>
          <p:cNvPr id="399" name="Google Shape;399;p57"/>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8"/>
          <p:cNvSpPr txBox="1">
            <a:spLocks noGrp="1"/>
          </p:cNvSpPr>
          <p:nvPr>
            <p:ph type="title"/>
          </p:nvPr>
        </p:nvSpPr>
        <p:spPr>
          <a:xfrm>
            <a:off x="1076175" y="274025"/>
            <a:ext cx="7754700" cy="740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Language Comprehension Instruction</a:t>
            </a:r>
            <a:endParaRPr sz="1200"/>
          </a:p>
          <a:p>
            <a:pPr marL="0" lvl="0" indent="0" algn="l" rtl="0">
              <a:spcBef>
                <a:spcPts val="0"/>
              </a:spcBef>
              <a:spcAft>
                <a:spcPts val="0"/>
              </a:spcAft>
              <a:buNone/>
            </a:pPr>
            <a:r>
              <a:rPr lang="en" sz="2400"/>
              <a:t>Aligned</a:t>
            </a:r>
            <a:r>
              <a:rPr lang="en"/>
              <a:t>					   </a:t>
            </a:r>
            <a:r>
              <a:rPr lang="en" sz="2400"/>
              <a:t>Not Aligned</a:t>
            </a:r>
            <a:endParaRPr sz="2400"/>
          </a:p>
        </p:txBody>
      </p:sp>
      <p:sp>
        <p:nvSpPr>
          <p:cNvPr id="405" name="Google Shape;405;p58"/>
          <p:cNvSpPr txBox="1">
            <a:spLocks noGrp="1"/>
          </p:cNvSpPr>
          <p:nvPr>
            <p:ph type="body" idx="1"/>
          </p:nvPr>
        </p:nvSpPr>
        <p:spPr>
          <a:xfrm>
            <a:off x="1105575" y="1131625"/>
            <a:ext cx="7754700" cy="3857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000">
                <a:solidFill>
                  <a:schemeClr val="dk2"/>
                </a:solidFill>
              </a:rPr>
              <a:t>Read-alouds</a:t>
            </a:r>
            <a:r>
              <a:rPr lang="en" sz="2000"/>
              <a:t> from a variety      </a:t>
            </a:r>
            <a:r>
              <a:rPr lang="en" sz="2000">
                <a:solidFill>
                  <a:schemeClr val="dk2"/>
                </a:solidFill>
              </a:rPr>
              <a:t>Read-alouds</a:t>
            </a:r>
            <a:r>
              <a:rPr lang="en" sz="2000"/>
              <a:t> from </a:t>
            </a:r>
            <a:r>
              <a:rPr lang="en" sz="2000">
                <a:solidFill>
                  <a:schemeClr val="dk2"/>
                </a:solidFill>
              </a:rPr>
              <a:t>non-complex</a:t>
            </a:r>
            <a:endParaRPr sz="2000">
              <a:solidFill>
                <a:schemeClr val="dk2"/>
              </a:solidFill>
            </a:endParaRPr>
          </a:p>
          <a:p>
            <a:pPr marL="0" lvl="0" indent="0" algn="l" rtl="0">
              <a:spcBef>
                <a:spcPts val="0"/>
              </a:spcBef>
              <a:spcAft>
                <a:spcPts val="0"/>
              </a:spcAft>
              <a:buNone/>
            </a:pPr>
            <a:r>
              <a:rPr lang="en" sz="2000">
                <a:solidFill>
                  <a:schemeClr val="dk2"/>
                </a:solidFill>
              </a:rPr>
              <a:t>of complex texts to build          leveled text</a:t>
            </a:r>
            <a:r>
              <a:rPr lang="en" sz="2000"/>
              <a:t> that students will be</a:t>
            </a:r>
            <a:endParaRPr sz="2000"/>
          </a:p>
          <a:p>
            <a:pPr marL="0" lvl="0" indent="0" algn="l" rtl="0">
              <a:spcBef>
                <a:spcPts val="0"/>
              </a:spcBef>
              <a:spcAft>
                <a:spcPts val="0"/>
              </a:spcAft>
              <a:buNone/>
            </a:pPr>
            <a:r>
              <a:rPr lang="en" sz="2000"/>
              <a:t>knowledge and vocabulary       reading later</a:t>
            </a:r>
            <a:endParaRPr sz="600"/>
          </a:p>
          <a:p>
            <a:pPr marL="0" lvl="0" indent="0" algn="l" rtl="0">
              <a:spcBef>
                <a:spcPts val="0"/>
              </a:spcBef>
              <a:spcAft>
                <a:spcPts val="0"/>
              </a:spcAft>
              <a:buNone/>
            </a:pPr>
            <a:endParaRPr sz="600"/>
          </a:p>
          <a:p>
            <a:pPr marL="0" lvl="0" indent="0" algn="l" rtl="0">
              <a:spcBef>
                <a:spcPts val="0"/>
              </a:spcBef>
              <a:spcAft>
                <a:spcPts val="0"/>
              </a:spcAft>
              <a:buNone/>
            </a:pPr>
            <a:r>
              <a:rPr lang="en" sz="2000"/>
              <a:t>Robust conversation to            A </a:t>
            </a:r>
            <a:r>
              <a:rPr lang="en" sz="2000">
                <a:solidFill>
                  <a:schemeClr val="dk2"/>
                </a:solidFill>
              </a:rPr>
              <a:t>lack of explicit instruction of</a:t>
            </a:r>
            <a:r>
              <a:rPr lang="en" sz="2000"/>
              <a:t> </a:t>
            </a:r>
            <a:endParaRPr sz="2000"/>
          </a:p>
          <a:p>
            <a:pPr marL="0" lvl="0" indent="0" algn="l" rtl="0">
              <a:spcBef>
                <a:spcPts val="0"/>
              </a:spcBef>
              <a:spcAft>
                <a:spcPts val="0"/>
              </a:spcAft>
              <a:buNone/>
            </a:pPr>
            <a:r>
              <a:rPr lang="en" sz="2000"/>
              <a:t>develop </a:t>
            </a:r>
            <a:r>
              <a:rPr lang="en" sz="2000">
                <a:solidFill>
                  <a:schemeClr val="dk2"/>
                </a:solidFill>
              </a:rPr>
              <a:t>morphology</a:t>
            </a:r>
            <a:r>
              <a:rPr lang="en" sz="2000"/>
              <a:t> and         </a:t>
            </a:r>
            <a:r>
              <a:rPr lang="en" sz="2000">
                <a:solidFill>
                  <a:schemeClr val="dk2"/>
                </a:solidFill>
              </a:rPr>
              <a:t>of morphology</a:t>
            </a:r>
            <a:r>
              <a:rPr lang="en" sz="2000"/>
              <a:t>; memorization of</a:t>
            </a:r>
            <a:endParaRPr sz="2000"/>
          </a:p>
          <a:p>
            <a:pPr marL="0" lvl="0" indent="0" algn="l" rtl="0">
              <a:spcBef>
                <a:spcPts val="0"/>
              </a:spcBef>
              <a:spcAft>
                <a:spcPts val="0"/>
              </a:spcAft>
              <a:buNone/>
            </a:pPr>
            <a:r>
              <a:rPr lang="en" sz="2000">
                <a:solidFill>
                  <a:schemeClr val="dk2"/>
                </a:solidFill>
              </a:rPr>
              <a:t>academic language</a:t>
            </a:r>
            <a:r>
              <a:rPr lang="en" sz="2000"/>
              <a:t>,                </a:t>
            </a:r>
            <a:r>
              <a:rPr lang="en" sz="2000">
                <a:solidFill>
                  <a:schemeClr val="dk2"/>
                </a:solidFill>
              </a:rPr>
              <a:t>isolated word definitions</a:t>
            </a:r>
            <a:r>
              <a:rPr lang="en" sz="2000"/>
              <a:t> out-of-</a:t>
            </a:r>
            <a:endParaRPr sz="2000"/>
          </a:p>
          <a:p>
            <a:pPr marL="0" lvl="0" indent="0" algn="l" rtl="0">
              <a:spcBef>
                <a:spcPts val="0"/>
              </a:spcBef>
              <a:spcAft>
                <a:spcPts val="0"/>
              </a:spcAft>
              <a:buNone/>
            </a:pPr>
            <a:r>
              <a:rPr lang="en" sz="2000"/>
              <a:t>including narrative and           context; </a:t>
            </a:r>
            <a:r>
              <a:rPr lang="en" sz="2000">
                <a:solidFill>
                  <a:schemeClr val="dk2"/>
                </a:solidFill>
              </a:rPr>
              <a:t>lack of strategic and</a:t>
            </a:r>
            <a:r>
              <a:rPr lang="en" sz="2000"/>
              <a:t> </a:t>
            </a:r>
            <a:endParaRPr sz="2000"/>
          </a:p>
          <a:p>
            <a:pPr marL="0" lvl="0" indent="0" algn="l" rtl="0">
              <a:spcBef>
                <a:spcPts val="0"/>
              </a:spcBef>
              <a:spcAft>
                <a:spcPts val="0"/>
              </a:spcAft>
              <a:buNone/>
            </a:pPr>
            <a:r>
              <a:rPr lang="en" sz="2000"/>
              <a:t>inferential language               </a:t>
            </a:r>
            <a:r>
              <a:rPr lang="en" sz="2000">
                <a:solidFill>
                  <a:schemeClr val="dk2"/>
                </a:solidFill>
              </a:rPr>
              <a:t>intentional instruction</a:t>
            </a:r>
            <a:endParaRPr sz="600">
              <a:solidFill>
                <a:schemeClr val="dk2"/>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2000">
                <a:solidFill>
                  <a:schemeClr val="dk2"/>
                </a:solidFill>
              </a:rPr>
              <a:t>Explicit instruction</a:t>
            </a:r>
            <a:r>
              <a:rPr lang="en" sz="2000"/>
              <a:t> in              </a:t>
            </a:r>
            <a:r>
              <a:rPr lang="en" sz="2000">
                <a:solidFill>
                  <a:schemeClr val="dk2"/>
                </a:solidFill>
              </a:rPr>
              <a:t>Implicit instruction</a:t>
            </a:r>
            <a:r>
              <a:rPr lang="en" sz="2000"/>
              <a:t> </a:t>
            </a:r>
            <a:r>
              <a:rPr lang="en" sz="2000">
                <a:solidFill>
                  <a:schemeClr val="dk2"/>
                </a:solidFill>
              </a:rPr>
              <a:t>of grammatical</a:t>
            </a:r>
            <a:endParaRPr sz="2000">
              <a:solidFill>
                <a:schemeClr val="dk2"/>
              </a:solidFill>
            </a:endParaRPr>
          </a:p>
          <a:p>
            <a:pPr marL="0" lvl="0" indent="0" algn="l" rtl="0">
              <a:spcBef>
                <a:spcPts val="0"/>
              </a:spcBef>
              <a:spcAft>
                <a:spcPts val="0"/>
              </a:spcAft>
              <a:buNone/>
            </a:pPr>
            <a:r>
              <a:rPr lang="en" sz="2000">
                <a:solidFill>
                  <a:schemeClr val="dk2"/>
                </a:solidFill>
              </a:rPr>
              <a:t>grammatical structures           structures</a:t>
            </a:r>
            <a:endParaRPr sz="2000">
              <a:solidFill>
                <a:schemeClr val="dk2"/>
              </a:solidFill>
            </a:endParaRPr>
          </a:p>
          <a:p>
            <a:pPr marL="0" lvl="0" indent="0" algn="l" rtl="0">
              <a:spcBef>
                <a:spcPts val="0"/>
              </a:spcBef>
              <a:spcAft>
                <a:spcPts val="0"/>
              </a:spcAft>
              <a:buNone/>
            </a:pPr>
            <a:r>
              <a:rPr lang="en" sz="2000"/>
              <a:t>and </a:t>
            </a:r>
            <a:r>
              <a:rPr lang="en" sz="2000">
                <a:solidFill>
                  <a:schemeClr val="dk2"/>
                </a:solidFill>
              </a:rPr>
              <a:t>academic vocabulary</a:t>
            </a:r>
            <a:r>
              <a:rPr lang="en" sz="2000"/>
              <a:t> </a:t>
            </a:r>
            <a:endParaRPr sz="2000"/>
          </a:p>
          <a:p>
            <a:pPr marL="0" lvl="0" indent="0" algn="l" rtl="0">
              <a:spcBef>
                <a:spcPts val="0"/>
              </a:spcBef>
              <a:spcAft>
                <a:spcPts val="0"/>
              </a:spcAft>
              <a:buNone/>
            </a:pPr>
            <a:r>
              <a:rPr lang="en" sz="2000"/>
              <a:t>during other reading activities</a:t>
            </a:r>
            <a:endParaRPr sz="2000"/>
          </a:p>
          <a:p>
            <a:pPr marL="0" lvl="0" indent="0" algn="l" rtl="0">
              <a:spcBef>
                <a:spcPts val="0"/>
              </a:spcBef>
              <a:spcAft>
                <a:spcPts val="0"/>
              </a:spcAft>
              <a:buNone/>
            </a:pPr>
            <a:r>
              <a:rPr lang="en" sz="2000"/>
              <a:t> </a:t>
            </a:r>
            <a:endParaRPr sz="2000"/>
          </a:p>
          <a:p>
            <a:pPr marL="0" lvl="0" indent="0" algn="l" rtl="0">
              <a:spcBef>
                <a:spcPts val="0"/>
              </a:spcBef>
              <a:spcAft>
                <a:spcPts val="0"/>
              </a:spcAft>
              <a:buNone/>
            </a:pPr>
            <a:r>
              <a:rPr lang="en" sz="2000"/>
              <a:t>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                </a:t>
            </a:r>
            <a:endParaRPr sz="2000"/>
          </a:p>
          <a:p>
            <a:pPr marL="0" lvl="0" indent="0" algn="l" rtl="0">
              <a:spcBef>
                <a:spcPts val="0"/>
              </a:spcBef>
              <a:spcAft>
                <a:spcPts val="0"/>
              </a:spcAft>
              <a:buNone/>
            </a:pPr>
            <a:endParaRPr/>
          </a:p>
        </p:txBody>
      </p:sp>
      <p:sp>
        <p:nvSpPr>
          <p:cNvPr id="406" name="Google Shape;406;p58"/>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a:spLocks noGrp="1"/>
          </p:cNvSpPr>
          <p:nvPr>
            <p:ph type="title"/>
          </p:nvPr>
        </p:nvSpPr>
        <p:spPr>
          <a:xfrm>
            <a:off x="1076175" y="273849"/>
            <a:ext cx="7754700" cy="813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Bringing the Science Into WI Schools: </a:t>
            </a:r>
            <a:endParaRPr/>
          </a:p>
        </p:txBody>
      </p:sp>
      <p:sp>
        <p:nvSpPr>
          <p:cNvPr id="412" name="Google Shape;412;p59"/>
          <p:cNvSpPr txBox="1">
            <a:spLocks noGrp="1"/>
          </p:cNvSpPr>
          <p:nvPr>
            <p:ph type="body" idx="1"/>
          </p:nvPr>
        </p:nvSpPr>
        <p:spPr>
          <a:xfrm>
            <a:off x="1076175" y="994475"/>
            <a:ext cx="7754700" cy="37008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t>Under Act 20 (2023), Wisconsin schools are required to provide science-based, explicit and systematic early literacy instruction in:</a:t>
            </a:r>
            <a:endParaRPr sz="2400"/>
          </a:p>
          <a:p>
            <a:pPr marL="0" lvl="0" indent="0" algn="l" rtl="0">
              <a:lnSpc>
                <a:spcPct val="115000"/>
              </a:lnSpc>
              <a:spcBef>
                <a:spcPts val="1200"/>
              </a:spcBef>
              <a:spcAft>
                <a:spcPts val="0"/>
              </a:spcAft>
              <a:buNone/>
            </a:pPr>
            <a:r>
              <a:rPr lang="en" sz="2400"/>
              <a:t>→ Phonological and Phonemic Awareness  → Phonics </a:t>
            </a:r>
            <a:endParaRPr sz="2400"/>
          </a:p>
          <a:p>
            <a:pPr marL="0" lvl="0" indent="0" algn="l" rtl="0">
              <a:lnSpc>
                <a:spcPct val="115000"/>
              </a:lnSpc>
              <a:spcBef>
                <a:spcPts val="1200"/>
              </a:spcBef>
              <a:spcAft>
                <a:spcPts val="0"/>
              </a:spcAft>
              <a:buNone/>
            </a:pPr>
            <a:r>
              <a:rPr lang="en" sz="2400"/>
              <a:t>→ Reading fluency → Comprehension</a:t>
            </a:r>
            <a:endParaRPr sz="2400"/>
          </a:p>
          <a:p>
            <a:pPr marL="0" lvl="0" indent="0" algn="l" rtl="0">
              <a:lnSpc>
                <a:spcPct val="115000"/>
              </a:lnSpc>
              <a:spcBef>
                <a:spcPts val="1200"/>
              </a:spcBef>
              <a:spcAft>
                <a:spcPts val="0"/>
              </a:spcAft>
              <a:buNone/>
            </a:pPr>
            <a:r>
              <a:rPr lang="en" sz="2400"/>
              <a:t>→ Oral language development → Vocabulary</a:t>
            </a:r>
            <a:endParaRPr sz="2400"/>
          </a:p>
          <a:p>
            <a:pPr marL="0" lvl="0" indent="0" algn="l" rtl="0">
              <a:lnSpc>
                <a:spcPct val="115000"/>
              </a:lnSpc>
              <a:spcBef>
                <a:spcPts val="1200"/>
              </a:spcBef>
              <a:spcAft>
                <a:spcPts val="0"/>
              </a:spcAft>
              <a:buNone/>
            </a:pPr>
            <a:r>
              <a:rPr lang="en" sz="2400"/>
              <a:t>→ Writing</a:t>
            </a: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endParaRPr/>
          </a:p>
        </p:txBody>
      </p:sp>
      <p:sp>
        <p:nvSpPr>
          <p:cNvPr id="413" name="Google Shape;413;p59"/>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0"/>
          <p:cNvSpPr txBox="1">
            <a:spLocks noGrp="1"/>
          </p:cNvSpPr>
          <p:nvPr>
            <p:ph type="title"/>
          </p:nvPr>
        </p:nvSpPr>
        <p:spPr>
          <a:xfrm>
            <a:off x="1076175" y="273849"/>
            <a:ext cx="7754700" cy="813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Bringing the Science Into WI Schools: </a:t>
            </a:r>
            <a:endParaRPr/>
          </a:p>
        </p:txBody>
      </p:sp>
      <p:sp>
        <p:nvSpPr>
          <p:cNvPr id="419" name="Google Shape;419;p60"/>
          <p:cNvSpPr txBox="1">
            <a:spLocks noGrp="1"/>
          </p:cNvSpPr>
          <p:nvPr>
            <p:ph type="body" idx="1"/>
          </p:nvPr>
        </p:nvSpPr>
        <p:spPr>
          <a:xfrm>
            <a:off x="1076175" y="994475"/>
            <a:ext cx="7754700" cy="37008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2400"/>
              <a:t>Under Act 20 (2023), Wisconsin schools may NOT provide word recognition materials or instruction that use the </a:t>
            </a:r>
            <a:r>
              <a:rPr lang="en" sz="2400">
                <a:solidFill>
                  <a:schemeClr val="dk2"/>
                </a:solidFill>
              </a:rPr>
              <a:t>three-cueing model</a:t>
            </a:r>
            <a:r>
              <a:rPr lang="en" sz="2400"/>
              <a:t>, defined as:</a:t>
            </a: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r>
              <a:rPr lang="en" sz="2400" i="1"/>
              <a:t>“...any model, including the model referred to as meaning, structure, and visual cues, or MSV, of teaching a pupil to read based on meaning, structure and syntax, and visual cues or memory.” </a:t>
            </a:r>
            <a:endParaRPr sz="2400" i="1"/>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r>
              <a:rPr lang="en"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endParaRPr/>
          </a:p>
        </p:txBody>
      </p:sp>
      <p:sp>
        <p:nvSpPr>
          <p:cNvPr id="420" name="Google Shape;420;p60"/>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1076179" y="273844"/>
            <a:ext cx="7754700" cy="99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67090"/>
              </a:buClr>
              <a:buSzPts val="3300"/>
              <a:buFont typeface="Arial"/>
              <a:buNone/>
            </a:pPr>
            <a:r>
              <a:rPr lang="en"/>
              <a:t>The Science of Reading</a:t>
            </a:r>
            <a:endParaRPr/>
          </a:p>
        </p:txBody>
      </p:sp>
      <p:sp>
        <p:nvSpPr>
          <p:cNvPr id="241" name="Google Shape;241;p43"/>
          <p:cNvSpPr txBox="1">
            <a:spLocks noGrp="1"/>
          </p:cNvSpPr>
          <p:nvPr>
            <p:ph type="body" idx="1"/>
          </p:nvPr>
        </p:nvSpPr>
        <p:spPr>
          <a:xfrm>
            <a:off x="1076179" y="1369219"/>
            <a:ext cx="7754700" cy="3500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23453"/>
              </a:buClr>
              <a:buSzPts val="2700"/>
              <a:buNone/>
            </a:pPr>
            <a:r>
              <a:rPr lang="en" b="1">
                <a:solidFill>
                  <a:srgbClr val="023453"/>
                </a:solidFill>
              </a:rPr>
              <a:t>Topics for today:</a:t>
            </a:r>
            <a:endParaRPr sz="600" b="1"/>
          </a:p>
          <a:p>
            <a:pPr marL="177800" lvl="0" indent="-158750" algn="l" rtl="0">
              <a:lnSpc>
                <a:spcPct val="100000"/>
              </a:lnSpc>
              <a:spcBef>
                <a:spcPts val="1000"/>
              </a:spcBef>
              <a:spcAft>
                <a:spcPts val="0"/>
              </a:spcAft>
              <a:buClr>
                <a:schemeClr val="dk1"/>
              </a:buClr>
              <a:buSzPts val="2100"/>
              <a:buChar char="•"/>
            </a:pPr>
            <a:r>
              <a:rPr lang="en" sz="2100"/>
              <a:t>Introduction to The Reading League Wisconsin</a:t>
            </a:r>
            <a:endParaRPr sz="2100"/>
          </a:p>
          <a:p>
            <a:pPr marL="177800" lvl="0" indent="-158750" algn="l" rtl="0">
              <a:lnSpc>
                <a:spcPct val="100000"/>
              </a:lnSpc>
              <a:spcBef>
                <a:spcPts val="1000"/>
              </a:spcBef>
              <a:spcAft>
                <a:spcPts val="0"/>
              </a:spcAft>
              <a:buClr>
                <a:schemeClr val="dk1"/>
              </a:buClr>
              <a:buSzPts val="2100"/>
              <a:buChar char="•"/>
            </a:pPr>
            <a:r>
              <a:rPr lang="en" sz="2100"/>
              <a:t>A Definition of The Science of Reading</a:t>
            </a:r>
            <a:endParaRPr sz="2100"/>
          </a:p>
          <a:p>
            <a:pPr marL="914400" lvl="1" indent="-361950" algn="l" rtl="0">
              <a:lnSpc>
                <a:spcPct val="100000"/>
              </a:lnSpc>
              <a:spcBef>
                <a:spcPts val="1000"/>
              </a:spcBef>
              <a:spcAft>
                <a:spcPts val="0"/>
              </a:spcAft>
              <a:buClr>
                <a:schemeClr val="dk1"/>
              </a:buClr>
              <a:buSzPts val="2100"/>
              <a:buChar char="•"/>
            </a:pPr>
            <a:r>
              <a:rPr lang="en" sz="2100"/>
              <a:t>The Simple View of Reading</a:t>
            </a:r>
            <a:endParaRPr sz="2100"/>
          </a:p>
          <a:p>
            <a:pPr marL="914400" lvl="1" indent="-361950" algn="l" rtl="0">
              <a:lnSpc>
                <a:spcPct val="100000"/>
              </a:lnSpc>
              <a:spcBef>
                <a:spcPts val="1000"/>
              </a:spcBef>
              <a:spcAft>
                <a:spcPts val="0"/>
              </a:spcAft>
              <a:buSzPts val="2100"/>
              <a:buChar char="•"/>
            </a:pPr>
            <a:r>
              <a:rPr lang="en" sz="2100"/>
              <a:t>Scarborough’s Reading Rope</a:t>
            </a:r>
            <a:endParaRPr sz="2100"/>
          </a:p>
          <a:p>
            <a:pPr marL="177800" lvl="0" indent="-158750" algn="l" rtl="0">
              <a:lnSpc>
                <a:spcPct val="100000"/>
              </a:lnSpc>
              <a:spcBef>
                <a:spcPts val="1000"/>
              </a:spcBef>
              <a:spcAft>
                <a:spcPts val="0"/>
              </a:spcAft>
              <a:buSzPts val="2100"/>
              <a:buChar char="•"/>
            </a:pPr>
            <a:r>
              <a:rPr lang="en" sz="2100"/>
              <a:t>Bringing the Science of Reading into Schools: WI Act 20 </a:t>
            </a:r>
            <a:endParaRPr sz="2100"/>
          </a:p>
          <a:p>
            <a:pPr marL="177800" lvl="0" indent="-158750" algn="l" rtl="0">
              <a:lnSpc>
                <a:spcPct val="100000"/>
              </a:lnSpc>
              <a:spcBef>
                <a:spcPts val="1000"/>
              </a:spcBef>
              <a:spcAft>
                <a:spcPts val="0"/>
              </a:spcAft>
              <a:buSzPts val="2100"/>
              <a:buChar char="•"/>
            </a:pPr>
            <a:r>
              <a:rPr lang="en" sz="2100"/>
              <a:t>Bringing the Science of Reading into the Library</a:t>
            </a:r>
            <a:endParaRPr sz="2100"/>
          </a:p>
          <a:p>
            <a:pPr marL="457200" lvl="0" indent="0" algn="l" rtl="0">
              <a:lnSpc>
                <a:spcPct val="100000"/>
              </a:lnSpc>
              <a:spcBef>
                <a:spcPts val="1000"/>
              </a:spcBef>
              <a:spcAft>
                <a:spcPts val="0"/>
              </a:spcAft>
              <a:buNone/>
            </a:pPr>
            <a:endParaRPr sz="2100"/>
          </a:p>
          <a:p>
            <a:pPr marL="177800" lvl="0" indent="-25400" algn="l" rtl="0">
              <a:lnSpc>
                <a:spcPct val="100000"/>
              </a:lnSpc>
              <a:spcBef>
                <a:spcPts val="1000"/>
              </a:spcBef>
              <a:spcAft>
                <a:spcPts val="1000"/>
              </a:spcAft>
              <a:buClr>
                <a:schemeClr val="dk1"/>
              </a:buClr>
              <a:buSzPts val="2400"/>
              <a:buNone/>
            </a:pP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1"/>
          <p:cNvSpPr txBox="1">
            <a:spLocks noGrp="1"/>
          </p:cNvSpPr>
          <p:nvPr>
            <p:ph type="title"/>
          </p:nvPr>
        </p:nvSpPr>
        <p:spPr>
          <a:xfrm>
            <a:off x="1010025" y="295900"/>
            <a:ext cx="7754700" cy="615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Other Act 20 Provisions</a:t>
            </a:r>
            <a:endParaRPr/>
          </a:p>
        </p:txBody>
      </p:sp>
      <p:sp>
        <p:nvSpPr>
          <p:cNvPr id="426" name="Google Shape;426;p61"/>
          <p:cNvSpPr txBox="1">
            <a:spLocks noGrp="1"/>
          </p:cNvSpPr>
          <p:nvPr>
            <p:ph type="body" idx="1"/>
          </p:nvPr>
        </p:nvSpPr>
        <p:spPr>
          <a:xfrm>
            <a:off x="1120250" y="874475"/>
            <a:ext cx="7754700" cy="4229700"/>
          </a:xfrm>
          <a:prstGeom prst="rect">
            <a:avLst/>
          </a:prstGeom>
        </p:spPr>
        <p:txBody>
          <a:bodyPr spcFirstLastPara="1" wrap="square" lIns="68575" tIns="34275" rIns="68575" bIns="34275" anchor="t" anchorCtr="0">
            <a:noAutofit/>
          </a:bodyPr>
          <a:lstStyle/>
          <a:p>
            <a:pPr marL="457200" lvl="0" indent="-368300" algn="l" rtl="0">
              <a:lnSpc>
                <a:spcPct val="115000"/>
              </a:lnSpc>
              <a:spcBef>
                <a:spcPts val="0"/>
              </a:spcBef>
              <a:spcAft>
                <a:spcPts val="0"/>
              </a:spcAft>
              <a:buSzPts val="2200"/>
              <a:buChar char="•"/>
            </a:pPr>
            <a:r>
              <a:rPr lang="en">
                <a:solidFill>
                  <a:schemeClr val="dk2"/>
                </a:solidFill>
              </a:rPr>
              <a:t>Teacher prep programs</a:t>
            </a:r>
            <a:r>
              <a:rPr lang="en"/>
              <a:t> must align with the science</a:t>
            </a:r>
            <a:endParaRPr/>
          </a:p>
          <a:p>
            <a:pPr marL="457200" lvl="0" indent="-368300" algn="l" rtl="0">
              <a:lnSpc>
                <a:spcPct val="115000"/>
              </a:lnSpc>
              <a:spcBef>
                <a:spcPts val="0"/>
              </a:spcBef>
              <a:spcAft>
                <a:spcPts val="0"/>
              </a:spcAft>
              <a:buSzPts val="2200"/>
              <a:buChar char="•"/>
            </a:pPr>
            <a:r>
              <a:rPr lang="en"/>
              <a:t>Barb Novak is the Director of the new </a:t>
            </a:r>
            <a:r>
              <a:rPr lang="en">
                <a:solidFill>
                  <a:schemeClr val="dk2"/>
                </a:solidFill>
              </a:rPr>
              <a:t>Office of Literacy</a:t>
            </a:r>
            <a:r>
              <a:rPr lang="en"/>
              <a:t> in DPI -responsible for Act 20 implementation</a:t>
            </a:r>
            <a:endParaRPr/>
          </a:p>
          <a:p>
            <a:pPr marL="457200" lvl="0" indent="-368300" algn="l" rtl="0">
              <a:lnSpc>
                <a:spcPct val="115000"/>
              </a:lnSpc>
              <a:spcBef>
                <a:spcPts val="0"/>
              </a:spcBef>
              <a:spcAft>
                <a:spcPts val="0"/>
              </a:spcAft>
              <a:buSzPts val="2200"/>
              <a:buChar char="•"/>
            </a:pPr>
            <a:r>
              <a:rPr lang="en"/>
              <a:t>Literacy </a:t>
            </a:r>
            <a:r>
              <a:rPr lang="en">
                <a:solidFill>
                  <a:schemeClr val="dk2"/>
                </a:solidFill>
              </a:rPr>
              <a:t>coaches</a:t>
            </a:r>
            <a:r>
              <a:rPr lang="en"/>
              <a:t> will be trained and funded for some of the lowest performing schools</a:t>
            </a:r>
            <a:endParaRPr/>
          </a:p>
          <a:p>
            <a:pPr marL="457200" lvl="0" indent="-368300" algn="l" rtl="0">
              <a:lnSpc>
                <a:spcPct val="115000"/>
              </a:lnSpc>
              <a:spcBef>
                <a:spcPts val="0"/>
              </a:spcBef>
              <a:spcAft>
                <a:spcPts val="0"/>
              </a:spcAft>
              <a:buSzPts val="2200"/>
              <a:buChar char="•"/>
            </a:pPr>
            <a:r>
              <a:rPr lang="en">
                <a:solidFill>
                  <a:schemeClr val="dk2"/>
                </a:solidFill>
              </a:rPr>
              <a:t>Universal screening</a:t>
            </a:r>
            <a:r>
              <a:rPr lang="en"/>
              <a:t> K-3 will be conducted 3X/year</a:t>
            </a:r>
            <a:endParaRPr/>
          </a:p>
          <a:p>
            <a:pPr marL="457200" lvl="0" indent="-368300" algn="l" rtl="0">
              <a:lnSpc>
                <a:spcPct val="115000"/>
              </a:lnSpc>
              <a:spcBef>
                <a:spcPts val="0"/>
              </a:spcBef>
              <a:spcAft>
                <a:spcPts val="0"/>
              </a:spcAft>
              <a:buSzPts val="2200"/>
              <a:buChar char="•"/>
            </a:pPr>
            <a:r>
              <a:rPr lang="en"/>
              <a:t>Students in the </a:t>
            </a:r>
            <a:r>
              <a:rPr lang="en">
                <a:solidFill>
                  <a:schemeClr val="dk2"/>
                </a:solidFill>
              </a:rPr>
              <a:t>lowest 25%</a:t>
            </a:r>
            <a:r>
              <a:rPr lang="en"/>
              <a:t> will receive further diagnostic assessment and personal reading plans</a:t>
            </a:r>
            <a:endParaRPr/>
          </a:p>
          <a:p>
            <a:pPr marL="457200" lvl="0" indent="-368300" algn="l" rtl="0">
              <a:lnSpc>
                <a:spcPct val="115000"/>
              </a:lnSpc>
              <a:spcBef>
                <a:spcPts val="0"/>
              </a:spcBef>
              <a:spcAft>
                <a:spcPts val="0"/>
              </a:spcAft>
              <a:buSzPts val="2200"/>
              <a:buChar char="•"/>
            </a:pPr>
            <a:r>
              <a:rPr lang="en"/>
              <a:t>Districts may qualify for a </a:t>
            </a:r>
            <a:r>
              <a:rPr lang="en">
                <a:solidFill>
                  <a:schemeClr val="dk2"/>
                </a:solidFill>
              </a:rPr>
              <a:t>partial subsidy to purchase a K-3 classroom program</a:t>
            </a:r>
            <a:r>
              <a:rPr lang="en"/>
              <a:t> recommended by the Early Literacy Curriculum Council</a:t>
            </a:r>
            <a:endParaRPr/>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r>
              <a:rPr lang="en"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endParaRPr/>
          </a:p>
        </p:txBody>
      </p:sp>
      <p:sp>
        <p:nvSpPr>
          <p:cNvPr id="427" name="Google Shape;427;p61"/>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2"/>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Four Recommended Programs</a:t>
            </a:r>
            <a:endParaRPr/>
          </a:p>
        </p:txBody>
      </p:sp>
      <p:sp>
        <p:nvSpPr>
          <p:cNvPr id="433" name="Google Shape;433;p62"/>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457200" lvl="0" indent="-317500" algn="l" rtl="0">
              <a:lnSpc>
                <a:spcPct val="115000"/>
              </a:lnSpc>
              <a:spcBef>
                <a:spcPts val="1200"/>
              </a:spcBef>
              <a:spcAft>
                <a:spcPts val="0"/>
              </a:spcAft>
              <a:buSzPts val="1400"/>
              <a:buChar char="•"/>
            </a:pPr>
            <a:r>
              <a:rPr lang="en"/>
              <a:t>CKLA by Amplify</a:t>
            </a:r>
            <a:endParaRPr/>
          </a:p>
          <a:p>
            <a:pPr marL="457200" lvl="0" indent="-317500" algn="l" rtl="0">
              <a:lnSpc>
                <a:spcPct val="115000"/>
              </a:lnSpc>
              <a:spcBef>
                <a:spcPts val="0"/>
              </a:spcBef>
              <a:spcAft>
                <a:spcPts val="0"/>
              </a:spcAft>
              <a:buSzPts val="1400"/>
              <a:buChar char="•"/>
            </a:pPr>
            <a:r>
              <a:rPr lang="en"/>
              <a:t>EL by Open Up Resources</a:t>
            </a:r>
            <a:endParaRPr/>
          </a:p>
          <a:p>
            <a:pPr marL="457200" lvl="0" indent="-317500" algn="l" rtl="0">
              <a:lnSpc>
                <a:spcPct val="115000"/>
              </a:lnSpc>
              <a:spcBef>
                <a:spcPts val="0"/>
              </a:spcBef>
              <a:spcAft>
                <a:spcPts val="0"/>
              </a:spcAft>
              <a:buSzPts val="1400"/>
              <a:buChar char="•"/>
            </a:pPr>
            <a:r>
              <a:rPr lang="en"/>
              <a:t>Wit and Wisdom with Geodes and Really Great Reading</a:t>
            </a:r>
            <a:endParaRPr/>
          </a:p>
          <a:p>
            <a:pPr marL="457200" lvl="0" indent="-317500" algn="l" rtl="0">
              <a:lnSpc>
                <a:spcPct val="115000"/>
              </a:lnSpc>
              <a:spcBef>
                <a:spcPts val="0"/>
              </a:spcBef>
              <a:spcAft>
                <a:spcPts val="0"/>
              </a:spcAft>
              <a:buSzPts val="1400"/>
              <a:buChar char="•"/>
            </a:pPr>
            <a:r>
              <a:rPr lang="en"/>
              <a:t>Bookworms by Open Up Resources</a:t>
            </a:r>
            <a:endParaRPr/>
          </a:p>
          <a:p>
            <a:pPr marL="0" lvl="0" indent="0" algn="l" rtl="0">
              <a:spcBef>
                <a:spcPts val="1200"/>
              </a:spcBef>
              <a:spcAft>
                <a:spcPts val="0"/>
              </a:spcAft>
              <a:buNone/>
            </a:pPr>
            <a:endParaRPr/>
          </a:p>
        </p:txBody>
      </p:sp>
      <p:sp>
        <p:nvSpPr>
          <p:cNvPr id="434" name="Google Shape;434;p62"/>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3"/>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Does This Mean for WI Libraries?</a:t>
            </a:r>
            <a:endParaRPr/>
          </a:p>
        </p:txBody>
      </p:sp>
      <p:sp>
        <p:nvSpPr>
          <p:cNvPr id="440" name="Google Shape;440;p63"/>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a:t>Parents and students will continue to need access to your quality children’s literature and informational text in order to build their background knowledge, vocabulary, and language comprehension skills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Parents, students, and teachers may come to you looking for different resources to help with word recognition skills: decodable books vs. leveled or patterned books that have been heavily used in schools that adopted ”balanced literacy”</a:t>
            </a:r>
            <a:endParaRPr/>
          </a:p>
        </p:txBody>
      </p:sp>
      <p:sp>
        <p:nvSpPr>
          <p:cNvPr id="441" name="Google Shape;441;p63"/>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4"/>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Patterned Texts</a:t>
            </a:r>
            <a:endParaRPr/>
          </a:p>
        </p:txBody>
      </p:sp>
      <p:sp>
        <p:nvSpPr>
          <p:cNvPr id="447" name="Google Shape;447;p64"/>
          <p:cNvSpPr txBox="1">
            <a:spLocks noGrp="1"/>
          </p:cNvSpPr>
          <p:nvPr>
            <p:ph type="body" idx="1"/>
          </p:nvPr>
        </p:nvSpPr>
        <p:spPr>
          <a:xfrm>
            <a:off x="1076179" y="1119869"/>
            <a:ext cx="7754700" cy="3500400"/>
          </a:xfrm>
          <a:prstGeom prst="rect">
            <a:avLst/>
          </a:prstGeom>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a:t>Patterned readers have repetitive text (often with pictures) intended to help the student predict the words</a:t>
            </a:r>
            <a:endParaRPr/>
          </a:p>
          <a:p>
            <a:pPr marL="914400" lvl="1" indent="-317500" algn="l" rtl="0">
              <a:spcBef>
                <a:spcPts val="0"/>
              </a:spcBef>
              <a:spcAft>
                <a:spcPts val="0"/>
              </a:spcAft>
              <a:buSzPts val="1400"/>
              <a:buChar char="•"/>
            </a:pPr>
            <a:r>
              <a:rPr lang="en"/>
              <a:t>I see a robin. I see a crow. I see an eagle. I see a flamingo.</a:t>
            </a:r>
            <a:endParaRPr/>
          </a:p>
          <a:p>
            <a:pPr marL="457200" lvl="0" indent="-317500" algn="l" rtl="0">
              <a:spcBef>
                <a:spcPts val="0"/>
              </a:spcBef>
              <a:spcAft>
                <a:spcPts val="0"/>
              </a:spcAft>
              <a:buSzPts val="1400"/>
              <a:buChar char="•"/>
            </a:pPr>
            <a:r>
              <a:rPr lang="en"/>
              <a:t>Patterned texts familiarize students with patterns in language, but do not teach decoding skills</a:t>
            </a:r>
            <a:endParaRPr/>
          </a:p>
          <a:p>
            <a:pPr marL="457200" lvl="0" indent="-317500" algn="l" rtl="0">
              <a:spcBef>
                <a:spcPts val="0"/>
              </a:spcBef>
              <a:spcAft>
                <a:spcPts val="0"/>
              </a:spcAft>
              <a:buSzPts val="1400"/>
              <a:buChar char="•"/>
            </a:pPr>
            <a:r>
              <a:rPr lang="en"/>
              <a:t>Early reliance on guessing based on patterns can create non-productive habits while not providing necessary decoding practice </a:t>
            </a:r>
            <a:endParaRPr/>
          </a:p>
          <a:p>
            <a:pPr marL="457200" lvl="0" indent="-317500" algn="l" rtl="0">
              <a:spcBef>
                <a:spcPts val="0"/>
              </a:spcBef>
              <a:spcAft>
                <a:spcPts val="0"/>
              </a:spcAft>
              <a:buSzPts val="1400"/>
              <a:buChar char="•"/>
            </a:pPr>
            <a:r>
              <a:rPr lang="en"/>
              <a:t>Great for read alouds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8" name="Google Shape;448;p64"/>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5"/>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454" name="Google Shape;454;p65"/>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55" name="Google Shape;455;p65"/>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456" name="Google Shape;456;p65"/>
          <p:cNvPicPr preferRelativeResize="0"/>
          <p:nvPr/>
        </p:nvPicPr>
        <p:blipFill>
          <a:blip r:embed="rId3">
            <a:alphaModFix/>
          </a:blip>
          <a:stretch>
            <a:fillRect/>
          </a:stretch>
        </p:blipFill>
        <p:spPr>
          <a:xfrm rot="10800000">
            <a:off x="1143000" y="0"/>
            <a:ext cx="6857999"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6"/>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462" name="Google Shape;462;p66"/>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63" name="Google Shape;463;p66"/>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464" name="Google Shape;464;p66"/>
          <p:cNvPicPr preferRelativeResize="0"/>
          <p:nvPr/>
        </p:nvPicPr>
        <p:blipFill>
          <a:blip r:embed="rId3">
            <a:alphaModFix/>
          </a:blip>
          <a:stretch>
            <a:fillRect/>
          </a:stretch>
        </p:blipFill>
        <p:spPr>
          <a:xfrm rot="10800000">
            <a:off x="1143000" y="0"/>
            <a:ext cx="6857999"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7"/>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470" name="Google Shape;470;p67"/>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71" name="Google Shape;471;p67"/>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472" name="Google Shape;472;p67"/>
          <p:cNvPicPr preferRelativeResize="0"/>
          <p:nvPr/>
        </p:nvPicPr>
        <p:blipFill>
          <a:blip r:embed="rId3">
            <a:alphaModFix/>
          </a:blip>
          <a:stretch>
            <a:fillRect/>
          </a:stretch>
        </p:blipFill>
        <p:spPr>
          <a:xfrm rot="-5400000">
            <a:off x="2643188" y="0"/>
            <a:ext cx="3857626" cy="514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8"/>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478" name="Google Shape;478;p68"/>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79" name="Google Shape;479;p68"/>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480" name="Google Shape;480;p68"/>
          <p:cNvPicPr preferRelativeResize="0"/>
          <p:nvPr/>
        </p:nvPicPr>
        <p:blipFill>
          <a:blip r:embed="rId3">
            <a:alphaModFix/>
          </a:blip>
          <a:stretch>
            <a:fillRect/>
          </a:stretch>
        </p:blipFill>
        <p:spPr>
          <a:xfrm rot="-5400000">
            <a:off x="2643188" y="0"/>
            <a:ext cx="3857626" cy="5143501"/>
          </a:xfrm>
          <a:prstGeom prst="rect">
            <a:avLst/>
          </a:prstGeom>
          <a:noFill/>
          <a:ln>
            <a:noFill/>
          </a:ln>
        </p:spPr>
      </p:pic>
      <p:pic>
        <p:nvPicPr>
          <p:cNvPr id="481" name="Google Shape;481;p68"/>
          <p:cNvPicPr preferRelativeResize="0"/>
          <p:nvPr/>
        </p:nvPicPr>
        <p:blipFill>
          <a:blip r:embed="rId4">
            <a:alphaModFix/>
          </a:blip>
          <a:stretch>
            <a:fillRect/>
          </a:stretch>
        </p:blipFill>
        <p:spPr>
          <a:xfrm rot="10800000">
            <a:off x="1143000" y="0"/>
            <a:ext cx="6857999"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9"/>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487" name="Google Shape;487;p69"/>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88" name="Google Shape;488;p69"/>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489" name="Google Shape;489;p69"/>
          <p:cNvPicPr preferRelativeResize="0"/>
          <p:nvPr/>
        </p:nvPicPr>
        <p:blipFill>
          <a:blip r:embed="rId3">
            <a:alphaModFix/>
          </a:blip>
          <a:stretch>
            <a:fillRect/>
          </a:stretch>
        </p:blipFill>
        <p:spPr>
          <a:xfrm rot="10800000">
            <a:off x="1143000" y="0"/>
            <a:ext cx="6857999"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495" name="Google Shape;495;p70"/>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96" name="Google Shape;496;p70"/>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497" name="Google Shape;497;p70"/>
          <p:cNvPicPr preferRelativeResize="0"/>
          <p:nvPr/>
        </p:nvPicPr>
        <p:blipFill>
          <a:blip r:embed="rId3">
            <a:alphaModFix/>
          </a:blip>
          <a:stretch>
            <a:fillRect/>
          </a:stretch>
        </p:blipFill>
        <p:spPr>
          <a:xfrm rot="10800000">
            <a:off x="1143000" y="0"/>
            <a:ext cx="6857999"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Reading League Wisconsin</a:t>
            </a:r>
            <a:endParaRPr/>
          </a:p>
        </p:txBody>
      </p:sp>
      <p:sp>
        <p:nvSpPr>
          <p:cNvPr id="247" name="Google Shape;247;p44"/>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000"/>
              <a:t>Our mission is to advance the awareness, understanding, and use of evidence aligned reading practices in schools.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Our activities:</a:t>
            </a:r>
            <a:endParaRPr sz="2000"/>
          </a:p>
          <a:p>
            <a:pPr marL="457200" lvl="0" indent="-304800" algn="l" rtl="0">
              <a:spcBef>
                <a:spcPts val="0"/>
              </a:spcBef>
              <a:spcAft>
                <a:spcPts val="0"/>
              </a:spcAft>
              <a:buSzPts val="1200"/>
              <a:buChar char="•"/>
            </a:pPr>
            <a:r>
              <a:rPr lang="en" sz="2000"/>
              <a:t>School year virtual series</a:t>
            </a:r>
            <a:endParaRPr sz="2000"/>
          </a:p>
          <a:p>
            <a:pPr marL="457200" lvl="0" indent="-304800" algn="l" rtl="0">
              <a:spcBef>
                <a:spcPts val="0"/>
              </a:spcBef>
              <a:spcAft>
                <a:spcPts val="0"/>
              </a:spcAft>
              <a:buSzPts val="1200"/>
              <a:buChar char="•"/>
            </a:pPr>
            <a:r>
              <a:rPr lang="en" sz="2000"/>
              <a:t>Summer book study</a:t>
            </a:r>
            <a:endParaRPr sz="2000"/>
          </a:p>
          <a:p>
            <a:pPr marL="457200" lvl="0" indent="-304800" algn="l" rtl="0">
              <a:spcBef>
                <a:spcPts val="0"/>
              </a:spcBef>
              <a:spcAft>
                <a:spcPts val="0"/>
              </a:spcAft>
              <a:buSzPts val="1200"/>
              <a:buChar char="•"/>
            </a:pPr>
            <a:r>
              <a:rPr lang="en" sz="2000"/>
              <a:t>Annual conference</a:t>
            </a:r>
            <a:endParaRPr sz="2000"/>
          </a:p>
          <a:p>
            <a:pPr marL="457200" lvl="0" indent="-304800" algn="l" rtl="0">
              <a:spcBef>
                <a:spcPts val="0"/>
              </a:spcBef>
              <a:spcAft>
                <a:spcPts val="0"/>
              </a:spcAft>
              <a:buSzPts val="1200"/>
              <a:buChar char="•"/>
            </a:pPr>
            <a:r>
              <a:rPr lang="en" sz="2000"/>
              <a:t>Outreach events</a:t>
            </a:r>
            <a:endParaRPr sz="2000"/>
          </a:p>
          <a:p>
            <a:pPr marL="457200" lvl="0" indent="-304800" algn="l" rtl="0">
              <a:spcBef>
                <a:spcPts val="0"/>
              </a:spcBef>
              <a:spcAft>
                <a:spcPts val="0"/>
              </a:spcAft>
              <a:buSzPts val="1200"/>
              <a:buChar char="•"/>
            </a:pPr>
            <a:r>
              <a:rPr lang="en" sz="2000"/>
              <a:t>Dialogue with DPI and the state legislature</a:t>
            </a:r>
            <a:endParaRPr sz="2000"/>
          </a:p>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pic>
        <p:nvPicPr>
          <p:cNvPr id="248" name="Google Shape;248;p44"/>
          <p:cNvPicPr preferRelativeResize="0"/>
          <p:nvPr/>
        </p:nvPicPr>
        <p:blipFill>
          <a:blip r:embed="rId3">
            <a:alphaModFix/>
          </a:blip>
          <a:stretch>
            <a:fillRect/>
          </a:stretch>
        </p:blipFill>
        <p:spPr>
          <a:xfrm>
            <a:off x="7223076" y="273850"/>
            <a:ext cx="1607799" cy="1213001"/>
          </a:xfrm>
          <a:prstGeom prst="rect">
            <a:avLst/>
          </a:prstGeom>
          <a:noFill/>
          <a:ln>
            <a:noFill/>
          </a:ln>
        </p:spPr>
      </p:pic>
      <p:pic>
        <p:nvPicPr>
          <p:cNvPr id="249" name="Google Shape;249;p44"/>
          <p:cNvPicPr preferRelativeResize="0"/>
          <p:nvPr/>
        </p:nvPicPr>
        <p:blipFill>
          <a:blip r:embed="rId4">
            <a:alphaModFix/>
          </a:blip>
          <a:stretch>
            <a:fillRect/>
          </a:stretch>
        </p:blipFill>
        <p:spPr>
          <a:xfrm>
            <a:off x="1215575" y="4203125"/>
            <a:ext cx="620775" cy="620775"/>
          </a:xfrm>
          <a:prstGeom prst="rect">
            <a:avLst/>
          </a:prstGeom>
          <a:noFill/>
          <a:ln>
            <a:noFill/>
          </a:ln>
        </p:spPr>
      </p:pic>
      <p:pic>
        <p:nvPicPr>
          <p:cNvPr id="250" name="Google Shape;250;p44"/>
          <p:cNvPicPr preferRelativeResize="0"/>
          <p:nvPr/>
        </p:nvPicPr>
        <p:blipFill rotWithShape="1">
          <a:blip r:embed="rId5">
            <a:alphaModFix/>
          </a:blip>
          <a:srcRect l="18048" t="18361" r="15057" b="18626"/>
          <a:stretch/>
        </p:blipFill>
        <p:spPr>
          <a:xfrm>
            <a:off x="5806025" y="4184725"/>
            <a:ext cx="698150" cy="657575"/>
          </a:xfrm>
          <a:prstGeom prst="rect">
            <a:avLst/>
          </a:prstGeom>
          <a:noFill/>
          <a:ln>
            <a:noFill/>
          </a:ln>
        </p:spPr>
      </p:pic>
      <p:pic>
        <p:nvPicPr>
          <p:cNvPr id="251" name="Google Shape;251;p44"/>
          <p:cNvPicPr preferRelativeResize="0"/>
          <p:nvPr/>
        </p:nvPicPr>
        <p:blipFill rotWithShape="1">
          <a:blip r:embed="rId6">
            <a:alphaModFix/>
          </a:blip>
          <a:srcRect l="13893" t="8909" r="13893" b="4254"/>
          <a:stretch/>
        </p:blipFill>
        <p:spPr>
          <a:xfrm>
            <a:off x="4222925" y="4221525"/>
            <a:ext cx="698150" cy="620775"/>
          </a:xfrm>
          <a:prstGeom prst="rect">
            <a:avLst/>
          </a:prstGeom>
          <a:noFill/>
          <a:ln>
            <a:noFill/>
          </a:ln>
        </p:spPr>
      </p:pic>
      <p:pic>
        <p:nvPicPr>
          <p:cNvPr id="252" name="Google Shape;252;p44" descr="facebook logo png, facebook icon transparent png 18930698 PNG"/>
          <p:cNvPicPr preferRelativeResize="0"/>
          <p:nvPr/>
        </p:nvPicPr>
        <p:blipFill rotWithShape="1">
          <a:blip r:embed="rId7">
            <a:alphaModFix/>
          </a:blip>
          <a:srcRect l="19069" t="17400" r="17090" b="17866"/>
          <a:stretch/>
        </p:blipFill>
        <p:spPr>
          <a:xfrm>
            <a:off x="2663148" y="4198777"/>
            <a:ext cx="620775" cy="629477"/>
          </a:xfrm>
          <a:prstGeom prst="rect">
            <a:avLst/>
          </a:prstGeom>
          <a:noFill/>
          <a:ln>
            <a:noFill/>
          </a:ln>
        </p:spPr>
      </p:pic>
      <p:pic>
        <p:nvPicPr>
          <p:cNvPr id="253" name="Google Shape;253;p44" descr="File:Instagram icon.png - Wikimedia Commons"/>
          <p:cNvPicPr preferRelativeResize="0"/>
          <p:nvPr/>
        </p:nvPicPr>
        <p:blipFill>
          <a:blip r:embed="rId8">
            <a:alphaModFix/>
          </a:blip>
          <a:stretch>
            <a:fillRect/>
          </a:stretch>
        </p:blipFill>
        <p:spPr>
          <a:xfrm>
            <a:off x="7511425" y="4203125"/>
            <a:ext cx="620775" cy="620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1"/>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Leveled Texts</a:t>
            </a:r>
            <a:endParaRPr/>
          </a:p>
        </p:txBody>
      </p:sp>
      <p:sp>
        <p:nvSpPr>
          <p:cNvPr id="503" name="Google Shape;503;p71"/>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a:t>Leveled readers are leveled in many different ways: length of sentence, number of pictures, vocabulary, word count, etc.</a:t>
            </a:r>
            <a:endParaRPr/>
          </a:p>
          <a:p>
            <a:pPr marL="457200" lvl="0" indent="-317500" algn="l" rtl="0">
              <a:spcBef>
                <a:spcPts val="0"/>
              </a:spcBef>
              <a:spcAft>
                <a:spcPts val="0"/>
              </a:spcAft>
              <a:buSzPts val="1400"/>
              <a:buChar char="•"/>
            </a:pPr>
            <a:r>
              <a:rPr lang="en"/>
              <a:t>Levels generally run A - Z or 1 - 70</a:t>
            </a:r>
            <a:endParaRPr/>
          </a:p>
          <a:p>
            <a:pPr marL="457200" lvl="0" indent="-317500" algn="l" rtl="0">
              <a:spcBef>
                <a:spcPts val="0"/>
              </a:spcBef>
              <a:spcAft>
                <a:spcPts val="0"/>
              </a:spcAft>
              <a:buSzPts val="1400"/>
              <a:buChar char="•"/>
            </a:pPr>
            <a:r>
              <a:rPr lang="en"/>
              <a:t>Though intended to align with a student’s reading “level,” they are not very accurate in the early years, and they are not leveled by a sequence of phonetic decoding patterns. </a:t>
            </a:r>
            <a:endParaRPr/>
          </a:p>
          <a:p>
            <a:pPr marL="0" lvl="0" indent="0" algn="l" rtl="0">
              <a:spcBef>
                <a:spcPts val="0"/>
              </a:spcBef>
              <a:spcAft>
                <a:spcPts val="0"/>
              </a:spcAft>
              <a:buNone/>
            </a:pPr>
            <a:endParaRPr/>
          </a:p>
        </p:txBody>
      </p:sp>
      <p:sp>
        <p:nvSpPr>
          <p:cNvPr id="504" name="Google Shape;504;p71"/>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10" name="Google Shape;510;p72"/>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11" name="Google Shape;511;p72"/>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12" name="Google Shape;512;p72"/>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3"/>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18" name="Google Shape;518;p73"/>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19" name="Google Shape;519;p73"/>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20" name="Google Shape;520;p73"/>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4"/>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26" name="Google Shape;526;p74"/>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27" name="Google Shape;527;p74"/>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28" name="Google Shape;528;p74"/>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5"/>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34" name="Google Shape;534;p75"/>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35" name="Google Shape;535;p75"/>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36" name="Google Shape;536;p75"/>
          <p:cNvPicPr preferRelativeResize="0"/>
          <p:nvPr/>
        </p:nvPicPr>
        <p:blipFill rotWithShape="1">
          <a:blip r:embed="rId3">
            <a:alphaModFix/>
          </a:blip>
          <a:srcRect t="13577"/>
          <a:stretch/>
        </p:blipFill>
        <p:spPr>
          <a:xfrm>
            <a:off x="2119075" y="349075"/>
            <a:ext cx="4592400" cy="44453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6"/>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Decodable Texts</a:t>
            </a:r>
            <a:endParaRPr/>
          </a:p>
        </p:txBody>
      </p:sp>
      <p:sp>
        <p:nvSpPr>
          <p:cNvPr id="542" name="Google Shape;542;p76"/>
          <p:cNvSpPr txBox="1">
            <a:spLocks noGrp="1"/>
          </p:cNvSpPr>
          <p:nvPr>
            <p:ph type="body" idx="1"/>
          </p:nvPr>
        </p:nvSpPr>
        <p:spPr>
          <a:xfrm>
            <a:off x="1047675" y="1112775"/>
            <a:ext cx="7754700" cy="4030800"/>
          </a:xfrm>
          <a:prstGeom prst="rect">
            <a:avLst/>
          </a:prstGeom>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dirty="0"/>
              <a:t>Follow a phonetic scope and sequence </a:t>
            </a:r>
            <a:endParaRPr dirty="0"/>
          </a:p>
          <a:p>
            <a:pPr marL="457200" lvl="0" indent="-317500" algn="l" rtl="0">
              <a:spcBef>
                <a:spcPts val="0"/>
              </a:spcBef>
              <a:spcAft>
                <a:spcPts val="0"/>
              </a:spcAft>
              <a:buSzPts val="1400"/>
              <a:buChar char="•"/>
            </a:pPr>
            <a:r>
              <a:rPr lang="en" dirty="0"/>
              <a:t>The decodability depends on what the reader knows</a:t>
            </a:r>
            <a:endParaRPr dirty="0"/>
          </a:p>
          <a:p>
            <a:pPr marL="914400" lvl="1" indent="-317500" algn="l" rtl="0">
              <a:spcBef>
                <a:spcPts val="0"/>
              </a:spcBef>
              <a:spcAft>
                <a:spcPts val="0"/>
              </a:spcAft>
              <a:buSzPts val="1400"/>
              <a:buChar char="•"/>
            </a:pPr>
            <a:r>
              <a:rPr lang="en" sz="2100" dirty="0"/>
              <a:t>VC ( it, mat), CCVC (stop), CVCC (jump), -V (be, I), VCe (ate, bake), Vr (her), Vteam (aid, night), Cle (bub</a:t>
            </a:r>
            <a:r>
              <a:rPr lang="en" sz="2100" u="sng" dirty="0"/>
              <a:t>ble</a:t>
            </a:r>
            <a:r>
              <a:rPr lang="en" sz="2100" dirty="0"/>
              <a:t>)</a:t>
            </a:r>
            <a:r>
              <a:rPr lang="en" dirty="0"/>
              <a:t> </a:t>
            </a:r>
            <a:endParaRPr dirty="0"/>
          </a:p>
          <a:p>
            <a:pPr marL="457200" lvl="0" indent="-317500" algn="l" rtl="0">
              <a:spcBef>
                <a:spcPts val="0"/>
              </a:spcBef>
              <a:spcAft>
                <a:spcPts val="0"/>
              </a:spcAft>
              <a:buSzPts val="1400"/>
              <a:buChar char="•"/>
            </a:pPr>
            <a:r>
              <a:rPr lang="en" dirty="0"/>
              <a:t>They provide practice with the phonetic concepts </a:t>
            </a:r>
            <a:endParaRPr dirty="0"/>
          </a:p>
          <a:p>
            <a:pPr marL="457200" lvl="0" indent="-317500" algn="l" rtl="0">
              <a:spcBef>
                <a:spcPts val="0"/>
              </a:spcBef>
              <a:spcAft>
                <a:spcPts val="0"/>
              </a:spcAft>
              <a:buSzPts val="1400"/>
              <a:buChar char="•"/>
            </a:pPr>
            <a:r>
              <a:rPr lang="en" dirty="0"/>
              <a:t>Pictures do not aid in figuring out the words</a:t>
            </a:r>
            <a:endParaRPr dirty="0"/>
          </a:p>
          <a:p>
            <a:pPr marL="457200" lvl="0" indent="-317500" algn="l" rtl="0">
              <a:spcBef>
                <a:spcPts val="0"/>
              </a:spcBef>
              <a:spcAft>
                <a:spcPts val="0"/>
              </a:spcAft>
              <a:buSzPts val="1400"/>
              <a:buChar char="•"/>
            </a:pPr>
            <a:r>
              <a:rPr lang="en" dirty="0"/>
              <a:t>Used primarily in early reading instruction (K-2), for introduction of new concepts in later instruction, and for intervention with struggling students or English learners</a:t>
            </a:r>
            <a:endParaRPr dirty="0"/>
          </a:p>
          <a:p>
            <a:pPr marL="457200" lvl="0" indent="-317500" algn="l" rtl="0">
              <a:spcBef>
                <a:spcPts val="0"/>
              </a:spcBef>
              <a:spcAft>
                <a:spcPts val="0"/>
              </a:spcAft>
              <a:buSzPts val="1400"/>
              <a:buChar char="•"/>
            </a:pPr>
            <a:r>
              <a:rPr lang="en" dirty="0"/>
              <a:t>Materials beyond the decoding ability of the reader are used during read alouds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43" name="Google Shape;543;p76"/>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7"/>
          <p:cNvSpPr txBox="1">
            <a:spLocks noGrp="1"/>
          </p:cNvSpPr>
          <p:nvPr>
            <p:ph type="title"/>
          </p:nvPr>
        </p:nvSpPr>
        <p:spPr>
          <a:xfrm>
            <a:off x="1076175" y="273848"/>
            <a:ext cx="7754700" cy="703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u="sng">
                <a:solidFill>
                  <a:schemeClr val="lt2"/>
                </a:solidFill>
                <a:hlinkClick r:id="rId3">
                  <a:extLst>
                    <a:ext uri="{A12FA001-AC4F-418D-AE19-62706E023703}">
                      <ahyp:hlinkClr xmlns:ahyp="http://schemas.microsoft.com/office/drawing/2018/hyperlinkcolor" val="tx"/>
                    </a:ext>
                  </a:extLst>
                </a:hlinkClick>
              </a:rPr>
              <a:t>Teach My Kid to Read</a:t>
            </a:r>
            <a:endParaRPr>
              <a:solidFill>
                <a:schemeClr val="lt2"/>
              </a:solidFill>
            </a:endParaRPr>
          </a:p>
        </p:txBody>
      </p:sp>
      <p:sp>
        <p:nvSpPr>
          <p:cNvPr id="549" name="Google Shape;549;p77"/>
          <p:cNvSpPr txBox="1">
            <a:spLocks noGrp="1"/>
          </p:cNvSpPr>
          <p:nvPr>
            <p:ph type="body" idx="1"/>
          </p:nvPr>
        </p:nvSpPr>
        <p:spPr>
          <a:xfrm>
            <a:off x="1076179" y="100916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u="sng">
                <a:solidFill>
                  <a:schemeClr val="hlink"/>
                </a:solidFill>
                <a:hlinkClick r:id="rId4"/>
              </a:rPr>
              <a:t>The Road to Decode</a:t>
            </a:r>
            <a:r>
              <a:rPr lang="en"/>
              <a:t> is a TMKTR initiative for libraries launched in 2019 to enlist librarians to learn about, stock, and provide parents, caregivers, and educators with information and resources that help all children, especially early and struggling readers, learn to read. </a:t>
            </a:r>
            <a:endParaRPr/>
          </a:p>
          <a:p>
            <a:pPr marL="0" lvl="0" indent="0" algn="l" rtl="0">
              <a:spcBef>
                <a:spcPts val="0"/>
              </a:spcBef>
              <a:spcAft>
                <a:spcPts val="0"/>
              </a:spcAft>
              <a:buNone/>
            </a:pPr>
            <a:endParaRPr/>
          </a:p>
          <a:p>
            <a:pPr marL="0" lvl="0" indent="0" algn="l" rtl="0">
              <a:spcBef>
                <a:spcPts val="0"/>
              </a:spcBef>
              <a:spcAft>
                <a:spcPts val="0"/>
              </a:spcAft>
              <a:buNone/>
            </a:pPr>
            <a:r>
              <a:rPr lang="en"/>
              <a:t>TMKTR was the first organization to promote sound aloud or decodable books, the lesser-known resources that help all children become skilled readers. Working with the public libraries, The Road to Decode enables all children to have equal access to resources that help them learn to read.</a:t>
            </a:r>
            <a:endParaRPr/>
          </a:p>
        </p:txBody>
      </p:sp>
      <p:sp>
        <p:nvSpPr>
          <p:cNvPr id="550" name="Google Shape;550;p77"/>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8"/>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Resources to Help Libraries Understand and Build Decodable Collections</a:t>
            </a:r>
            <a:endParaRPr/>
          </a:p>
        </p:txBody>
      </p:sp>
      <p:sp>
        <p:nvSpPr>
          <p:cNvPr id="556" name="Google Shape;556;p78"/>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u="sng">
                <a:solidFill>
                  <a:schemeClr val="hlink"/>
                </a:solidFill>
                <a:hlinkClick r:id="rId3"/>
              </a:rPr>
              <a:t>Join The Road to Decode Community</a:t>
            </a:r>
            <a:endParaRPr/>
          </a:p>
          <a:p>
            <a:pPr marL="0" lvl="0" indent="0" algn="l" rtl="0">
              <a:spcBef>
                <a:spcPts val="0"/>
              </a:spcBef>
              <a:spcAft>
                <a:spcPts val="0"/>
              </a:spcAft>
              <a:buNone/>
            </a:pPr>
            <a:r>
              <a:rPr lang="en" sz="1600" u="sng">
                <a:solidFill>
                  <a:schemeClr val="hlink"/>
                </a:solidFill>
                <a:hlinkClick r:id="rId3"/>
              </a:rPr>
              <a:t>https://teachmykidtoread.org/register-for-the-road-to-decode-community/</a:t>
            </a:r>
            <a:endParaRPr sz="1600"/>
          </a:p>
          <a:p>
            <a:pPr marL="0" lvl="0" indent="0" algn="l" rtl="0">
              <a:spcBef>
                <a:spcPts val="0"/>
              </a:spcBef>
              <a:spcAft>
                <a:spcPts val="0"/>
              </a:spcAft>
              <a:buNone/>
            </a:pPr>
            <a:r>
              <a:rPr lang="en"/>
              <a:t>Teach My Kids to Read</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The Reading League Decodable Text Sources</a:t>
            </a:r>
            <a:endParaRPr/>
          </a:p>
          <a:p>
            <a:pPr marL="0" lvl="0" indent="0" algn="l" rtl="0">
              <a:spcBef>
                <a:spcPts val="0"/>
              </a:spcBef>
              <a:spcAft>
                <a:spcPts val="0"/>
              </a:spcAft>
              <a:buNone/>
            </a:pPr>
            <a:r>
              <a:rPr lang="en" sz="1600" u="sng">
                <a:solidFill>
                  <a:schemeClr val="hlink"/>
                </a:solidFill>
                <a:hlinkClick r:id="rId4"/>
              </a:rPr>
              <a:t>https://www.thereadingleague.org/decodable-text-sources/</a:t>
            </a:r>
            <a:endParaRPr sz="1600"/>
          </a:p>
          <a:p>
            <a:pPr marL="0" lvl="0" indent="0" algn="l" rtl="0">
              <a:spcBef>
                <a:spcPts val="0"/>
              </a:spcBef>
              <a:spcAft>
                <a:spcPts val="0"/>
              </a:spcAft>
              <a:buNone/>
            </a:pPr>
            <a:r>
              <a:rPr lang="en"/>
              <a:t>The Reading League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What Are Decodable Books and Why Are They  Important?</a:t>
            </a:r>
            <a:endParaRPr/>
          </a:p>
          <a:p>
            <a:pPr marL="0" lvl="0" indent="0" algn="l" rtl="0">
              <a:spcBef>
                <a:spcPts val="0"/>
              </a:spcBef>
              <a:spcAft>
                <a:spcPts val="0"/>
              </a:spcAft>
              <a:buNone/>
            </a:pPr>
            <a:r>
              <a:rPr lang="en" sz="1000" u="sng">
                <a:solidFill>
                  <a:schemeClr val="hlink"/>
                </a:solidFill>
                <a:hlinkClick r:id="rId5"/>
              </a:rPr>
              <a:t>https://www.readingrockets.org/topics/curriculum-and-instruction/articles/what-are-decodable-books-and-why-are-they-important</a:t>
            </a:r>
            <a:endParaRPr sz="1000"/>
          </a:p>
          <a:p>
            <a:pPr marL="0" lvl="0" indent="0" algn="l" rtl="0">
              <a:spcBef>
                <a:spcPts val="0"/>
              </a:spcBef>
              <a:spcAft>
                <a:spcPts val="0"/>
              </a:spcAft>
              <a:buNone/>
            </a:pPr>
            <a:r>
              <a:rPr lang="en"/>
              <a:t>Reading Rockets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57" name="Google Shape;557;p78"/>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9"/>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Advice from Wauwatosa Public Library</a:t>
            </a:r>
            <a:endParaRPr/>
          </a:p>
        </p:txBody>
      </p:sp>
      <p:sp>
        <p:nvSpPr>
          <p:cNvPr id="563" name="Google Shape;563;p79"/>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457200" lvl="0" indent="-330200" algn="l" rtl="0">
              <a:spcBef>
                <a:spcPts val="0"/>
              </a:spcBef>
              <a:spcAft>
                <a:spcPts val="0"/>
              </a:spcAft>
              <a:buSzPts val="1600"/>
              <a:buChar char="•"/>
            </a:pPr>
            <a:r>
              <a:rPr lang="en" sz="2400"/>
              <a:t>Keep the higher content decodables (Moon Dog, Saddleback) with the series books, not the early readers</a:t>
            </a:r>
            <a:endParaRPr sz="2400"/>
          </a:p>
          <a:p>
            <a:pPr marL="457200" lvl="0" indent="-330200" algn="l" rtl="0">
              <a:spcBef>
                <a:spcPts val="0"/>
              </a:spcBef>
              <a:spcAft>
                <a:spcPts val="0"/>
              </a:spcAft>
              <a:buSzPts val="1600"/>
              <a:buChar char="•"/>
            </a:pPr>
            <a:r>
              <a:rPr lang="en" sz="2400"/>
              <a:t>Attach “Little Learners” cards to the backs of the books</a:t>
            </a:r>
            <a:endParaRPr sz="2400"/>
          </a:p>
          <a:p>
            <a:pPr marL="457200" lvl="0" indent="-330200" algn="l" rtl="0">
              <a:spcBef>
                <a:spcPts val="0"/>
              </a:spcBef>
              <a:spcAft>
                <a:spcPts val="0"/>
              </a:spcAft>
              <a:buSzPts val="1600"/>
              <a:buChar char="•"/>
            </a:pPr>
            <a:r>
              <a:rPr lang="en" sz="2400"/>
              <a:t>Utilize a binder for an easy explanation of how Science of Reading works with patrons - also used by reading specialists for locating specific titles to meet their student's needs</a:t>
            </a:r>
            <a:endParaRPr sz="2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4" name="Google Shape;564;p79"/>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0"/>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70" name="Google Shape;570;p80"/>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71" name="Google Shape;571;p80"/>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72" name="Google Shape;572;p80"/>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955054" y="280969"/>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259" name="Google Shape;259;p45"/>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60" name="Google Shape;260;p45"/>
          <p:cNvPicPr preferRelativeResize="0"/>
          <p:nvPr/>
        </p:nvPicPr>
        <p:blipFill>
          <a:blip r:embed="rId3">
            <a:alphaModFix/>
          </a:blip>
          <a:stretch>
            <a:fillRect/>
          </a:stretch>
        </p:blipFill>
        <p:spPr>
          <a:xfrm>
            <a:off x="918300" y="197663"/>
            <a:ext cx="7791450" cy="5038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1"/>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78" name="Google Shape;578;p81"/>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79" name="Google Shape;579;p81"/>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80" name="Google Shape;580;p81"/>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2"/>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86" name="Google Shape;586;p82"/>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87" name="Google Shape;587;p82"/>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88" name="Google Shape;588;p82"/>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3"/>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94" name="Google Shape;594;p83"/>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95" name="Google Shape;595;p83"/>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596" name="Google Shape;596;p83"/>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4"/>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02" name="Google Shape;602;p84"/>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03" name="Google Shape;603;p84"/>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04" name="Google Shape;604;p84"/>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5"/>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10" name="Google Shape;610;p85"/>
          <p:cNvSpPr txBox="1">
            <a:spLocks noGrp="1"/>
          </p:cNvSpPr>
          <p:nvPr>
            <p:ph type="body" idx="1"/>
          </p:nvPr>
        </p:nvSpPr>
        <p:spPr>
          <a:xfrm>
            <a:off x="1076175" y="273852"/>
            <a:ext cx="7754700" cy="4527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11" name="Google Shape;611;p85"/>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12" name="Google Shape;612;p85"/>
          <p:cNvPicPr preferRelativeResize="0"/>
          <p:nvPr/>
        </p:nvPicPr>
        <p:blipFill>
          <a:blip r:embed="rId3">
            <a:alphaModFix/>
          </a:blip>
          <a:stretch>
            <a:fillRect/>
          </a:stretch>
        </p:blipFill>
        <p:spPr>
          <a:xfrm rot="-5400000">
            <a:off x="2643187" y="0"/>
            <a:ext cx="3857626"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6"/>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18" name="Google Shape;618;p86"/>
          <p:cNvSpPr txBox="1">
            <a:spLocks noGrp="1"/>
          </p:cNvSpPr>
          <p:nvPr>
            <p:ph type="body" idx="1"/>
          </p:nvPr>
        </p:nvSpPr>
        <p:spPr>
          <a:xfrm>
            <a:off x="1076175" y="320577"/>
            <a:ext cx="7754700" cy="45489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19" name="Google Shape;619;p86"/>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20" name="Google Shape;620;p86"/>
          <p:cNvPicPr preferRelativeResize="0"/>
          <p:nvPr/>
        </p:nvPicPr>
        <p:blipFill rotWithShape="1">
          <a:blip r:embed="rId3">
            <a:alphaModFix/>
          </a:blip>
          <a:srcRect l="14595"/>
          <a:stretch/>
        </p:blipFill>
        <p:spPr>
          <a:xfrm rot="-5400000">
            <a:off x="2629461" y="603213"/>
            <a:ext cx="4171602" cy="36775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7"/>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26" name="Google Shape;626;p87"/>
          <p:cNvSpPr txBox="1">
            <a:spLocks noGrp="1"/>
          </p:cNvSpPr>
          <p:nvPr>
            <p:ph type="body" idx="1"/>
          </p:nvPr>
        </p:nvSpPr>
        <p:spPr>
          <a:xfrm>
            <a:off x="1076175" y="273852"/>
            <a:ext cx="7754700" cy="4595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27" name="Google Shape;627;p87"/>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28" name="Google Shape;628;p87"/>
          <p:cNvPicPr preferRelativeResize="0"/>
          <p:nvPr/>
        </p:nvPicPr>
        <p:blipFill>
          <a:blip r:embed="rId3">
            <a:alphaModFix/>
          </a:blip>
          <a:stretch>
            <a:fillRect/>
          </a:stretch>
        </p:blipFill>
        <p:spPr>
          <a:xfrm rot="10800000">
            <a:off x="1156342" y="0"/>
            <a:ext cx="6831314" cy="5143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8"/>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34" name="Google Shape;634;p88"/>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35" name="Google Shape;635;p88"/>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36" name="Google Shape;636;p88"/>
          <p:cNvPicPr preferRelativeResize="0"/>
          <p:nvPr/>
        </p:nvPicPr>
        <p:blipFill>
          <a:blip r:embed="rId3">
            <a:alphaModFix/>
          </a:blip>
          <a:stretch>
            <a:fillRect/>
          </a:stretch>
        </p:blipFill>
        <p:spPr>
          <a:xfrm rot="10800000">
            <a:off x="1143000" y="0"/>
            <a:ext cx="6857999" cy="51434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9"/>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42" name="Google Shape;642;p89"/>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43" name="Google Shape;643;p89"/>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44" name="Google Shape;644;p89"/>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0"/>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50" name="Google Shape;650;p90"/>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51" name="Google Shape;651;p90"/>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52" name="Google Shape;652;p90"/>
          <p:cNvPicPr preferRelativeResize="0"/>
          <p:nvPr/>
        </p:nvPicPr>
        <p:blipFill>
          <a:blip r:embed="rId3">
            <a:alphaModFix/>
          </a:blip>
          <a:stretch>
            <a:fillRect/>
          </a:stretch>
        </p:blipFill>
        <p:spPr>
          <a:xfrm rot="-5400000">
            <a:off x="2643188" y="0"/>
            <a:ext cx="3857626"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6"/>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Defining Guide</a:t>
            </a:r>
            <a:endParaRPr/>
          </a:p>
        </p:txBody>
      </p:sp>
      <p:sp>
        <p:nvSpPr>
          <p:cNvPr id="266" name="Google Shape;266;p46"/>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a:t>The product of an 11-month collaboration of 21 stakeholders representing a wide range of literacy organizations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Available for free download at </a:t>
            </a:r>
            <a:r>
              <a:rPr lang="en" sz="2400" u="sng">
                <a:solidFill>
                  <a:schemeClr val="hlink"/>
                </a:solidFill>
                <a:hlinkClick r:id="rId3"/>
              </a:rPr>
              <a:t>thereadingleague.org</a:t>
            </a:r>
            <a:r>
              <a:rPr lang="en" sz="2400"/>
              <a:t> under Resources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Print copies available for $7.99</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1"/>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Wauwatosa Public Library Decodables</a:t>
            </a:r>
            <a:endParaRPr/>
          </a:p>
        </p:txBody>
      </p:sp>
      <p:sp>
        <p:nvSpPr>
          <p:cNvPr id="658" name="Google Shape;658;p91"/>
          <p:cNvSpPr txBox="1">
            <a:spLocks noGrp="1"/>
          </p:cNvSpPr>
          <p:nvPr>
            <p:ph type="body" idx="1"/>
          </p:nvPr>
        </p:nvSpPr>
        <p:spPr>
          <a:xfrm>
            <a:off x="1076175" y="1369225"/>
            <a:ext cx="7754700" cy="3738600"/>
          </a:xfrm>
          <a:prstGeom prst="rect">
            <a:avLst/>
          </a:prstGeom>
        </p:spPr>
        <p:txBody>
          <a:bodyPr spcFirstLastPara="1" wrap="square" lIns="68575" tIns="34275" rIns="68575" bIns="342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t>Benchmark*	     Bob Books		Dandelion Launchers*</a:t>
            </a:r>
            <a:endParaRPr dirty="0"/>
          </a:p>
          <a:p>
            <a:pPr marL="0" lvl="0" indent="0" algn="l" rtl="0">
              <a:lnSpc>
                <a:spcPct val="115000"/>
              </a:lnSpc>
              <a:spcBef>
                <a:spcPts val="1200"/>
              </a:spcBef>
              <a:spcAft>
                <a:spcPts val="0"/>
              </a:spcAft>
              <a:buNone/>
            </a:pPr>
            <a:r>
              <a:rPr lang="en" dirty="0"/>
              <a:t>Little Honey Books*	Flyleaf		Little Sprouts</a:t>
            </a:r>
            <a:endParaRPr dirty="0"/>
          </a:p>
          <a:p>
            <a:pPr marL="0" lvl="0" indent="0" algn="l" rtl="0">
              <a:lnSpc>
                <a:spcPct val="115000"/>
              </a:lnSpc>
              <a:spcBef>
                <a:spcPts val="1200"/>
              </a:spcBef>
              <a:spcAft>
                <a:spcPts val="0"/>
              </a:spcAft>
              <a:buClr>
                <a:schemeClr val="dk1"/>
              </a:buClr>
              <a:buSzPts val="1100"/>
              <a:buFont typeface="Arial"/>
              <a:buNone/>
            </a:pPr>
            <a:r>
              <a:rPr lang="en" dirty="0"/>
              <a:t>Little Learners (Pip &amp; Tim and Big World Nonfiction)</a:t>
            </a:r>
            <a:endParaRPr dirty="0"/>
          </a:p>
          <a:p>
            <a:pPr marL="0" lvl="0" indent="0" algn="l" rtl="0">
              <a:lnSpc>
                <a:spcPct val="115000"/>
              </a:lnSpc>
              <a:spcBef>
                <a:spcPts val="1200"/>
              </a:spcBef>
              <a:spcAft>
                <a:spcPts val="0"/>
              </a:spcAft>
              <a:buNone/>
            </a:pPr>
            <a:r>
              <a:rPr lang="en" dirty="0"/>
              <a:t>Oxford		Primary Phonics	Dragon Egg Series</a:t>
            </a:r>
          </a:p>
          <a:p>
            <a:pPr marL="0" lvl="0" indent="0" algn="l" rtl="0">
              <a:lnSpc>
                <a:spcPct val="115000"/>
              </a:lnSpc>
              <a:spcBef>
                <a:spcPts val="1200"/>
              </a:spcBef>
              <a:spcAft>
                <a:spcPts val="0"/>
              </a:spcAft>
              <a:buNone/>
            </a:pPr>
            <a:r>
              <a:rPr lang="en" dirty="0"/>
              <a:t>Moon Dog Series </a:t>
            </a:r>
          </a:p>
          <a:p>
            <a:pPr marL="0" lvl="0" indent="0" algn="l" rtl="0">
              <a:lnSpc>
                <a:spcPct val="115000"/>
              </a:lnSpc>
              <a:spcBef>
                <a:spcPts val="1200"/>
              </a:spcBef>
              <a:spcAft>
                <a:spcPts val="0"/>
              </a:spcAft>
              <a:buNone/>
            </a:pPr>
            <a:r>
              <a:rPr lang="en" dirty="0"/>
              <a:t>Saddleback (Go Emerge; Go Decode; Go Engage; Go Excel)</a:t>
            </a:r>
            <a:endParaRPr dirty="0"/>
          </a:p>
          <a:p>
            <a:pPr marL="0" lvl="0" indent="0" algn="l" rtl="0">
              <a:lnSpc>
                <a:spcPct val="115000"/>
              </a:lnSpc>
              <a:spcBef>
                <a:spcPts val="1200"/>
              </a:spcBef>
              <a:spcAft>
                <a:spcPts val="0"/>
              </a:spcAft>
              <a:buNone/>
            </a:pPr>
            <a:r>
              <a:rPr lang="en" sz="1900" dirty="0"/>
              <a:t>*Specifically requested by Wauwatosa School District</a:t>
            </a:r>
            <a:endParaRPr sz="1900" dirty="0"/>
          </a:p>
          <a:p>
            <a:pPr marL="0" lvl="0" indent="0" algn="l" rtl="0">
              <a:spcBef>
                <a:spcPts val="1200"/>
              </a:spcBef>
              <a:spcAft>
                <a:spcPts val="0"/>
              </a:spcAft>
              <a:buNone/>
            </a:pPr>
            <a:endParaRPr dirty="0"/>
          </a:p>
        </p:txBody>
      </p:sp>
      <p:sp>
        <p:nvSpPr>
          <p:cNvPr id="659" name="Google Shape;659;p91"/>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2"/>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65" name="Google Shape;665;p92"/>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66" name="Google Shape;666;p92"/>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67" name="Google Shape;667;p92"/>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3"/>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73" name="Google Shape;673;p93"/>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74" name="Google Shape;674;p93"/>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75" name="Google Shape;675;p93"/>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94"/>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81" name="Google Shape;681;p94"/>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82" name="Google Shape;682;p94"/>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83" name="Google Shape;683;p94"/>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95"/>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Encouragement from the Wauwatosa Public Library</a:t>
            </a:r>
            <a:endParaRPr/>
          </a:p>
        </p:txBody>
      </p:sp>
      <p:sp>
        <p:nvSpPr>
          <p:cNvPr id="689" name="Google Shape;689;p95"/>
          <p:cNvSpPr txBox="1">
            <a:spLocks noGrp="1"/>
          </p:cNvSpPr>
          <p:nvPr>
            <p:ph type="body" idx="1"/>
          </p:nvPr>
        </p:nvSpPr>
        <p:spPr>
          <a:xfrm>
            <a:off x="1076179" y="1347844"/>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Wauwatosa Public Library has built a substantial SOR collection to support literacy.  We have become known by educators as the place to "shop".  More importantly, we receive feedback from excited parents that their child is reading.  As a public library, it is our responsibility to not only promote literacy, but give every child the opportunity, the right, to learn to read.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0" name="Google Shape;690;p95"/>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96"/>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96" name="Google Shape;696;p96"/>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697" name="Google Shape;697;p96"/>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698" name="Google Shape;698;p96"/>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7"/>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704" name="Google Shape;704;p97"/>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705" name="Google Shape;705;p97"/>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706" name="Google Shape;706;p97"/>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txBox="1">
            <a:spLocks noGrp="1"/>
          </p:cNvSpPr>
          <p:nvPr>
            <p:ph type="title"/>
          </p:nvPr>
        </p:nvSpPr>
        <p:spPr>
          <a:xfrm>
            <a:off x="1076175" y="273848"/>
            <a:ext cx="7754700" cy="716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Definition</a:t>
            </a:r>
            <a:endParaRPr/>
          </a:p>
        </p:txBody>
      </p:sp>
      <p:sp>
        <p:nvSpPr>
          <p:cNvPr id="272" name="Google Shape;272;p47"/>
          <p:cNvSpPr txBox="1">
            <a:spLocks noGrp="1"/>
          </p:cNvSpPr>
          <p:nvPr>
            <p:ph type="body" idx="1"/>
          </p:nvPr>
        </p:nvSpPr>
        <p:spPr>
          <a:xfrm>
            <a:off x="1076175" y="1034400"/>
            <a:ext cx="7754700" cy="4073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000"/>
              <a:t>The </a:t>
            </a:r>
            <a:r>
              <a:rPr lang="en" sz="2000" b="1"/>
              <a:t>science of reading</a:t>
            </a:r>
            <a:r>
              <a:rPr lang="en" sz="2000"/>
              <a:t> is a vast, </a:t>
            </a:r>
            <a:r>
              <a:rPr lang="en" sz="2000">
                <a:solidFill>
                  <a:schemeClr val="dk2"/>
                </a:solidFill>
              </a:rPr>
              <a:t>interdisciplinary</a:t>
            </a:r>
            <a:r>
              <a:rPr lang="en" sz="2000"/>
              <a:t> body of </a:t>
            </a:r>
            <a:r>
              <a:rPr lang="en" sz="2000" i="1">
                <a:solidFill>
                  <a:schemeClr val="dk2"/>
                </a:solidFill>
              </a:rPr>
              <a:t>scientifically-based</a:t>
            </a:r>
            <a:r>
              <a:rPr lang="en" sz="2000">
                <a:solidFill>
                  <a:schemeClr val="dk2"/>
                </a:solidFill>
              </a:rPr>
              <a:t> research</a:t>
            </a:r>
            <a:r>
              <a:rPr lang="en" sz="2000"/>
              <a:t> about reading and issues related to reading and writing.</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This research has been conducted over the last </a:t>
            </a:r>
            <a:r>
              <a:rPr lang="en" sz="2000">
                <a:solidFill>
                  <a:srgbClr val="067090"/>
                </a:solidFill>
              </a:rPr>
              <a:t>five decades</a:t>
            </a:r>
            <a:r>
              <a:rPr lang="en" sz="2000"/>
              <a:t> across the world, and it is derived from </a:t>
            </a:r>
            <a:r>
              <a:rPr lang="en" sz="2000">
                <a:solidFill>
                  <a:schemeClr val="dk2"/>
                </a:solidFill>
              </a:rPr>
              <a:t>thousands of studies</a:t>
            </a:r>
            <a:r>
              <a:rPr lang="en" sz="2000"/>
              <a:t> conducted in </a:t>
            </a:r>
            <a:r>
              <a:rPr lang="en" sz="2000">
                <a:solidFill>
                  <a:schemeClr val="dk2"/>
                </a:solidFill>
              </a:rPr>
              <a:t>multiple languages</a:t>
            </a:r>
            <a:r>
              <a:rPr lang="en" sz="2000"/>
              <a:t>. The science of reading has culminated in a preponderance of evidence to inform </a:t>
            </a:r>
            <a:r>
              <a:rPr lang="en" sz="2000">
                <a:solidFill>
                  <a:schemeClr val="dk2"/>
                </a:solidFill>
              </a:rPr>
              <a:t>how proficient reading and writing develop</a:t>
            </a:r>
            <a:r>
              <a:rPr lang="en" sz="2000"/>
              <a:t>; </a:t>
            </a:r>
            <a:r>
              <a:rPr lang="en" sz="2000">
                <a:solidFill>
                  <a:schemeClr val="dk2"/>
                </a:solidFill>
              </a:rPr>
              <a:t>why some have difficulty</a:t>
            </a:r>
            <a:r>
              <a:rPr lang="en" sz="2000"/>
              <a:t>; and </a:t>
            </a:r>
            <a:r>
              <a:rPr lang="en" sz="2000">
                <a:solidFill>
                  <a:schemeClr val="dk2"/>
                </a:solidFill>
              </a:rPr>
              <a:t>how we can most effectively assess and teach</a:t>
            </a:r>
            <a:r>
              <a:rPr lang="en" sz="2000"/>
              <a:t> and, therefore, </a:t>
            </a:r>
            <a:r>
              <a:rPr lang="en" sz="2000">
                <a:solidFill>
                  <a:schemeClr val="dk2"/>
                </a:solidFill>
              </a:rPr>
              <a:t>improve student outcomes through prevention of and intervention for reading difficulties</a:t>
            </a:r>
            <a:r>
              <a:rPr lang="en" sz="2000"/>
              <a:t>. </a:t>
            </a:r>
            <a:r>
              <a:rPr lang="en"/>
              <a:t>  </a:t>
            </a:r>
            <a:endParaRPr/>
          </a:p>
        </p:txBody>
      </p:sp>
      <p:sp>
        <p:nvSpPr>
          <p:cNvPr id="273" name="Google Shape;273;p47"/>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8"/>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Where Does the Research Come From?</a:t>
            </a:r>
            <a:endParaRPr/>
          </a:p>
        </p:txBody>
      </p:sp>
      <p:sp>
        <p:nvSpPr>
          <p:cNvPr id="279" name="Google Shape;279;p48"/>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 Cognitive Psychology → Communication Sciences</a:t>
            </a:r>
            <a:endParaRPr/>
          </a:p>
          <a:p>
            <a:pPr marL="0" lvl="0" indent="0" algn="l" rtl="0">
              <a:spcBef>
                <a:spcPts val="0"/>
              </a:spcBef>
              <a:spcAft>
                <a:spcPts val="0"/>
              </a:spcAft>
              <a:buNone/>
            </a:pPr>
            <a:endParaRPr/>
          </a:p>
          <a:p>
            <a:pPr marL="0" lvl="0" indent="0" algn="l" rtl="0">
              <a:spcBef>
                <a:spcPts val="0"/>
              </a:spcBef>
              <a:spcAft>
                <a:spcPts val="0"/>
              </a:spcAft>
              <a:buNone/>
            </a:pPr>
            <a:r>
              <a:rPr lang="en"/>
              <a:t>→ Developmental Psychology → Education</a:t>
            </a:r>
            <a:endParaRPr/>
          </a:p>
          <a:p>
            <a:pPr marL="0" lvl="0" indent="0" algn="l" rtl="0">
              <a:spcBef>
                <a:spcPts val="0"/>
              </a:spcBef>
              <a:spcAft>
                <a:spcPts val="0"/>
              </a:spcAft>
              <a:buNone/>
            </a:pPr>
            <a:endParaRPr/>
          </a:p>
          <a:p>
            <a:pPr marL="0" lvl="0" indent="0" algn="l" rtl="0">
              <a:spcBef>
                <a:spcPts val="0"/>
              </a:spcBef>
              <a:spcAft>
                <a:spcPts val="0"/>
              </a:spcAft>
              <a:buNone/>
            </a:pPr>
            <a:r>
              <a:rPr lang="en"/>
              <a:t>→ Special Education → Implementation Science</a:t>
            </a:r>
            <a:endParaRPr/>
          </a:p>
          <a:p>
            <a:pPr marL="0" lvl="0" indent="0" algn="l" rtl="0">
              <a:spcBef>
                <a:spcPts val="0"/>
              </a:spcBef>
              <a:spcAft>
                <a:spcPts val="0"/>
              </a:spcAft>
              <a:buNone/>
            </a:pPr>
            <a:endParaRPr/>
          </a:p>
          <a:p>
            <a:pPr marL="0" lvl="0" indent="0" algn="l" rtl="0">
              <a:spcBef>
                <a:spcPts val="0"/>
              </a:spcBef>
              <a:spcAft>
                <a:spcPts val="0"/>
              </a:spcAft>
              <a:buNone/>
            </a:pPr>
            <a:r>
              <a:rPr lang="en"/>
              <a:t>→ Linguistics → Neuroscience</a:t>
            </a:r>
            <a:endParaRPr/>
          </a:p>
          <a:p>
            <a:pPr marL="0" lvl="0" indent="0" algn="l" rtl="0">
              <a:spcBef>
                <a:spcPts val="0"/>
              </a:spcBef>
              <a:spcAft>
                <a:spcPts val="0"/>
              </a:spcAft>
              <a:buNone/>
            </a:pPr>
            <a:endParaRPr/>
          </a:p>
          <a:p>
            <a:pPr marL="0" lvl="0" indent="0" algn="l" rtl="0">
              <a:spcBef>
                <a:spcPts val="0"/>
              </a:spcBef>
              <a:spcAft>
                <a:spcPts val="0"/>
              </a:spcAft>
              <a:buNone/>
            </a:pPr>
            <a:r>
              <a:rPr lang="en"/>
              <a:t>→ School Psychology → Speech and Language Psychology</a:t>
            </a:r>
            <a:endParaRPr/>
          </a:p>
        </p:txBody>
      </p:sp>
      <p:sp>
        <p:nvSpPr>
          <p:cNvPr id="280" name="Google Shape;280;p48"/>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9"/>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Explosion of Brain Science</a:t>
            </a:r>
            <a:endParaRPr/>
          </a:p>
        </p:txBody>
      </p:sp>
      <p:sp>
        <p:nvSpPr>
          <p:cNvPr id="286" name="Google Shape;286;p49"/>
          <p:cNvSpPr txBox="1">
            <a:spLocks noGrp="1"/>
          </p:cNvSpPr>
          <p:nvPr>
            <p:ph type="body" idx="1"/>
          </p:nvPr>
        </p:nvSpPr>
        <p:spPr>
          <a:xfrm>
            <a:off x="1076179" y="1369219"/>
            <a:ext cx="7754700" cy="3500400"/>
          </a:xfrm>
          <a:prstGeom prst="rect">
            <a:avLst/>
          </a:prstGeom>
        </p:spPr>
        <p:txBody>
          <a:bodyPr spcFirstLastPara="1" wrap="square" lIns="68575" tIns="34275" rIns="68575" bIns="34275" anchor="t" anchorCtr="0">
            <a:noAutofit/>
          </a:bodyPr>
          <a:lstStyle/>
          <a:p>
            <a:pPr marL="457200" lvl="0" indent="-330200" algn="l" rtl="0">
              <a:spcBef>
                <a:spcPts val="0"/>
              </a:spcBef>
              <a:spcAft>
                <a:spcPts val="0"/>
              </a:spcAft>
              <a:buSzPts val="1600"/>
              <a:buChar char="•"/>
            </a:pPr>
            <a:r>
              <a:rPr lang="en" sz="2400"/>
              <a:t>Reading is </a:t>
            </a:r>
            <a:r>
              <a:rPr lang="en" sz="2400">
                <a:solidFill>
                  <a:schemeClr val="dk2"/>
                </a:solidFill>
              </a:rPr>
              <a:t>not natural</a:t>
            </a:r>
            <a:r>
              <a:rPr lang="en" sz="2400"/>
              <a:t> (unlike speech)</a:t>
            </a:r>
            <a:endParaRPr sz="2400"/>
          </a:p>
          <a:p>
            <a:pPr marL="457200" lvl="0" indent="-330200" algn="l" rtl="0">
              <a:spcBef>
                <a:spcPts val="0"/>
              </a:spcBef>
              <a:spcAft>
                <a:spcPts val="0"/>
              </a:spcAft>
              <a:buSzPts val="1600"/>
              <a:buChar char="•"/>
            </a:pPr>
            <a:r>
              <a:rPr lang="en" sz="2400">
                <a:solidFill>
                  <a:schemeClr val="dk2"/>
                </a:solidFill>
              </a:rPr>
              <a:t>Multiple areas</a:t>
            </a:r>
            <a:r>
              <a:rPr lang="en" sz="2400"/>
              <a:t> and networks in the brain are used:</a:t>
            </a:r>
            <a:endParaRPr sz="2400"/>
          </a:p>
          <a:p>
            <a:pPr marL="914400" lvl="1" indent="-330200" algn="l" rtl="0">
              <a:spcBef>
                <a:spcPts val="0"/>
              </a:spcBef>
              <a:spcAft>
                <a:spcPts val="0"/>
              </a:spcAft>
              <a:buSzPts val="1600"/>
              <a:buChar char="•"/>
            </a:pPr>
            <a:r>
              <a:rPr lang="en" sz="2400"/>
              <a:t>Print, speech sounds, language, and meaning</a:t>
            </a:r>
            <a:endParaRPr sz="2400"/>
          </a:p>
          <a:p>
            <a:pPr marL="457200" lvl="0" indent="-330200" algn="l" rtl="0">
              <a:spcBef>
                <a:spcPts val="0"/>
              </a:spcBef>
              <a:spcAft>
                <a:spcPts val="0"/>
              </a:spcAft>
              <a:buSzPts val="1600"/>
              <a:buChar char="•"/>
            </a:pPr>
            <a:r>
              <a:rPr lang="en" sz="2400"/>
              <a:t>We need to </a:t>
            </a:r>
            <a:r>
              <a:rPr lang="en" sz="2400">
                <a:solidFill>
                  <a:schemeClr val="dk2"/>
                </a:solidFill>
              </a:rPr>
              <a:t>build the neural connections</a:t>
            </a:r>
            <a:r>
              <a:rPr lang="en" sz="2400"/>
              <a:t> between these areas for reading</a:t>
            </a:r>
            <a:endParaRPr sz="2400"/>
          </a:p>
          <a:p>
            <a:pPr marL="914400" lvl="1" indent="-317500" algn="l" rtl="0">
              <a:spcBef>
                <a:spcPts val="0"/>
              </a:spcBef>
              <a:spcAft>
                <a:spcPts val="0"/>
              </a:spcAft>
              <a:buSzPts val="1400"/>
              <a:buChar char="•"/>
            </a:pPr>
            <a:r>
              <a:rPr lang="en" sz="2400"/>
              <a:t>Efficient pathways develop with </a:t>
            </a:r>
            <a:r>
              <a:rPr lang="en" sz="2400">
                <a:solidFill>
                  <a:schemeClr val="dk2"/>
                </a:solidFill>
              </a:rPr>
              <a:t>explicit instruction and deliberate practice</a:t>
            </a:r>
            <a:r>
              <a:rPr lang="en"/>
              <a:t>  </a:t>
            </a:r>
            <a:endParaRPr/>
          </a:p>
        </p:txBody>
      </p:sp>
      <p:sp>
        <p:nvSpPr>
          <p:cNvPr id="287" name="Google Shape;287;p49"/>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1076179" y="273844"/>
            <a:ext cx="7754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293" name="Google Shape;293;p50"/>
          <p:cNvSpPr txBox="1">
            <a:spLocks noGrp="1"/>
          </p:cNvSpPr>
          <p:nvPr>
            <p:ph type="body" idx="1"/>
          </p:nvPr>
        </p:nvSpPr>
        <p:spPr>
          <a:xfrm>
            <a:off x="1076179" y="1549419"/>
            <a:ext cx="7754700" cy="350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 </a:t>
            </a:r>
            <a:endParaRPr/>
          </a:p>
        </p:txBody>
      </p:sp>
      <p:sp>
        <p:nvSpPr>
          <p:cNvPr id="294" name="Google Shape;294;p50"/>
          <p:cNvSpPr txBox="1">
            <a:spLocks noGrp="1"/>
          </p:cNvSpPr>
          <p:nvPr>
            <p:ph type="subTitle" idx="2"/>
          </p:nvPr>
        </p:nvSpPr>
        <p:spPr>
          <a:xfrm rot="-5400000">
            <a:off x="-1444125" y="1803400"/>
            <a:ext cx="3597900" cy="398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295" name="Google Shape;295;p50"/>
          <p:cNvPicPr preferRelativeResize="0"/>
          <p:nvPr/>
        </p:nvPicPr>
        <p:blipFill>
          <a:blip r:embed="rId3">
            <a:alphaModFix/>
          </a:blip>
          <a:stretch>
            <a:fillRect/>
          </a:stretch>
        </p:blipFill>
        <p:spPr>
          <a:xfrm>
            <a:off x="1816075" y="273850"/>
            <a:ext cx="5769851" cy="4304325"/>
          </a:xfrm>
          <a:prstGeom prst="rect">
            <a:avLst/>
          </a:prstGeom>
          <a:noFill/>
          <a:ln>
            <a:noFill/>
          </a:ln>
        </p:spPr>
      </p:pic>
      <p:sp>
        <p:nvSpPr>
          <p:cNvPr id="296" name="Google Shape;296;p50"/>
          <p:cNvSpPr txBox="1"/>
          <p:nvPr/>
        </p:nvSpPr>
        <p:spPr>
          <a:xfrm>
            <a:off x="6267975" y="4186100"/>
            <a:ext cx="24447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Josefin Sans"/>
                <a:ea typeface="Josefin Sans"/>
                <a:cs typeface="Josefin Sans"/>
                <a:sym typeface="Josefin Sans"/>
                <a:hlinkClick r:id="rId4"/>
              </a:rPr>
              <a:t>How the Brain Learns to Read</a:t>
            </a:r>
            <a:endParaRPr sz="1200">
              <a:solidFill>
                <a:schemeClr val="dk1"/>
              </a:solidFill>
              <a:latin typeface="Josefin Sans"/>
              <a:ea typeface="Josefin Sans"/>
              <a:cs typeface="Josefin Sans"/>
              <a:sym typeface="Josefin Sans"/>
            </a:endParaRPr>
          </a:p>
          <a:p>
            <a:pPr marL="0" lvl="0" indent="0" algn="l" rtl="0">
              <a:spcBef>
                <a:spcPts val="0"/>
              </a:spcBef>
              <a:spcAft>
                <a:spcPts val="0"/>
              </a:spcAft>
              <a:buNone/>
            </a:pPr>
            <a:r>
              <a:rPr lang="en" sz="1200" u="sng">
                <a:solidFill>
                  <a:schemeClr val="hlink"/>
                </a:solidFill>
                <a:latin typeface="Josefin Sans"/>
                <a:ea typeface="Josefin Sans"/>
                <a:cs typeface="Josefin Sans"/>
                <a:sym typeface="Josefin Sans"/>
                <a:hlinkClick r:id="rId4"/>
              </a:rPr>
              <a:t>Keys to Literacy</a:t>
            </a:r>
            <a:endParaRPr sz="1200">
              <a:solidFill>
                <a:schemeClr val="dk1"/>
              </a:solidFill>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 Reading League">
  <a:themeElements>
    <a:clrScheme name="Office">
      <a:dk1>
        <a:srgbClr val="000000"/>
      </a:dk1>
      <a:lt1>
        <a:srgbClr val="FFFFFF"/>
      </a:lt1>
      <a:dk2>
        <a:srgbClr val="067090"/>
      </a:dk2>
      <a:lt2>
        <a:srgbClr val="7CBCCE"/>
      </a:lt2>
      <a:accent1>
        <a:srgbClr val="023453"/>
      </a:accent1>
      <a:accent2>
        <a:srgbClr val="0C7185"/>
      </a:accent2>
      <a:accent3>
        <a:srgbClr val="4F4F4F"/>
      </a:accent3>
      <a:accent4>
        <a:srgbClr val="FFF577"/>
      </a:accent4>
      <a:accent5>
        <a:srgbClr val="F2F2F2"/>
      </a:accent5>
      <a:accent6>
        <a:srgbClr val="FFFFFF"/>
      </a:accent6>
      <a:hlink>
        <a:srgbClr val="02345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2507</Words>
  <Application>Microsoft Office PowerPoint</Application>
  <PresentationFormat>On-screen Show (16:9)</PresentationFormat>
  <Paragraphs>287</Paragraphs>
  <Slides>56</Slides>
  <Notes>56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56</vt:i4>
      </vt:variant>
    </vt:vector>
  </HeadingPairs>
  <TitlesOfParts>
    <vt:vector size="65" baseType="lpstr">
      <vt:lpstr>Verdana</vt:lpstr>
      <vt:lpstr>Arial</vt:lpstr>
      <vt:lpstr>Josefin Sans</vt:lpstr>
      <vt:lpstr>Calibri</vt:lpstr>
      <vt:lpstr>Sorts Mill Goudy</vt:lpstr>
      <vt:lpstr>Times New Roman</vt:lpstr>
      <vt:lpstr>Simple Light</vt:lpstr>
      <vt:lpstr>The Reading League</vt:lpstr>
      <vt:lpstr>Office Theme</vt:lpstr>
      <vt:lpstr>The Science of Reading</vt:lpstr>
      <vt:lpstr>The Science of Reading</vt:lpstr>
      <vt:lpstr>The Reading League Wisconsin</vt:lpstr>
      <vt:lpstr>PowerPoint Presentation</vt:lpstr>
      <vt:lpstr>The Defining Guide</vt:lpstr>
      <vt:lpstr>The Definition</vt:lpstr>
      <vt:lpstr>Where Does the Research Come From?</vt:lpstr>
      <vt:lpstr>The Explosion of Brain Science</vt:lpstr>
      <vt:lpstr>PowerPoint Presentation</vt:lpstr>
      <vt:lpstr>To Learn More About the Brain Science</vt:lpstr>
      <vt:lpstr>Linking Research to Practice</vt:lpstr>
      <vt:lpstr>The Simple View of Reading</vt:lpstr>
      <vt:lpstr>PowerPoint Presentation</vt:lpstr>
      <vt:lpstr>PowerPoint Presentation</vt:lpstr>
      <vt:lpstr>What the Science of Reading Is NOT</vt:lpstr>
      <vt:lpstr>Word Recognition Instruction Aligned       Not Aligned</vt:lpstr>
      <vt:lpstr>Language Comprehension Instruction Aligned        Not Aligned</vt:lpstr>
      <vt:lpstr>Bringing the Science Into WI Schools: </vt:lpstr>
      <vt:lpstr>Bringing the Science Into WI Schools: </vt:lpstr>
      <vt:lpstr>Other Act 20 Provisions</vt:lpstr>
      <vt:lpstr>The Four Recommended Programs</vt:lpstr>
      <vt:lpstr>What Does This Mean for WI Libraries?</vt:lpstr>
      <vt:lpstr>Patterned Texts</vt:lpstr>
      <vt:lpstr>PowerPoint Presentation</vt:lpstr>
      <vt:lpstr>PowerPoint Presentation</vt:lpstr>
      <vt:lpstr>PowerPoint Presentation</vt:lpstr>
      <vt:lpstr>PowerPoint Presentation</vt:lpstr>
      <vt:lpstr>PowerPoint Presentation</vt:lpstr>
      <vt:lpstr>PowerPoint Presentation</vt:lpstr>
      <vt:lpstr>Leveled Texts</vt:lpstr>
      <vt:lpstr>PowerPoint Presentation</vt:lpstr>
      <vt:lpstr>PowerPoint Presentation</vt:lpstr>
      <vt:lpstr>PowerPoint Presentation</vt:lpstr>
      <vt:lpstr>PowerPoint Presentation</vt:lpstr>
      <vt:lpstr>Decodable Texts</vt:lpstr>
      <vt:lpstr>Teach My Kid to Read</vt:lpstr>
      <vt:lpstr>Resources to Help Libraries Understand and Build Decodable Collections</vt:lpstr>
      <vt:lpstr>Advice from Wauwatosa Public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Wauwatosa Public Library Decodables</vt:lpstr>
      <vt:lpstr>PowerPoint Presentation</vt:lpstr>
      <vt:lpstr>PowerPoint Presentation</vt:lpstr>
      <vt:lpstr>PowerPoint Presentation</vt:lpstr>
      <vt:lpstr>Encouragement from the Wauwatosa Public Library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Kristie Hauer</dc:creator>
  <cp:lastModifiedBy>Kristie Hauer</cp:lastModifiedBy>
  <cp:revision>1</cp:revision>
  <dcterms:modified xsi:type="dcterms:W3CDTF">2024-09-26T17:32:29Z</dcterms:modified>
</cp:coreProperties>
</file>