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6" r:id="rId3"/>
    <p:sldId id="283" r:id="rId4"/>
    <p:sldId id="268" r:id="rId5"/>
    <p:sldId id="286" r:id="rId6"/>
    <p:sldId id="269" r:id="rId7"/>
    <p:sldId id="279" r:id="rId8"/>
    <p:sldId id="287" r:id="rId9"/>
    <p:sldId id="262" r:id="rId10"/>
    <p:sldId id="288" r:id="rId11"/>
    <p:sldId id="304" r:id="rId12"/>
    <p:sldId id="305" r:id="rId13"/>
    <p:sldId id="265" r:id="rId14"/>
    <p:sldId id="299" r:id="rId15"/>
    <p:sldId id="263" r:id="rId16"/>
    <p:sldId id="296" r:id="rId17"/>
    <p:sldId id="300" r:id="rId18"/>
    <p:sldId id="295" r:id="rId19"/>
    <p:sldId id="294" r:id="rId20"/>
    <p:sldId id="293" r:id="rId21"/>
    <p:sldId id="292" r:id="rId22"/>
    <p:sldId id="291" r:id="rId23"/>
    <p:sldId id="258" r:id="rId24"/>
    <p:sldId id="259" r:id="rId25"/>
    <p:sldId id="275" r:id="rId26"/>
    <p:sldId id="302" r:id="rId27"/>
    <p:sldId id="276" r:id="rId28"/>
    <p:sldId id="303" r:id="rId29"/>
    <p:sldId id="278" r:id="rId3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CAA"/>
    <a:srgbClr val="FF1574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3" autoAdjust="0"/>
    <p:restoredTop sz="94660"/>
  </p:normalViewPr>
  <p:slideViewPr>
    <p:cSldViewPr>
      <p:cViewPr>
        <p:scale>
          <a:sx n="66" d="100"/>
          <a:sy n="66" d="100"/>
        </p:scale>
        <p:origin x="-1320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4E4FE-7D6F-4386-AD92-27B91738CB4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870DE-1603-44C4-A34A-E7EE966C4DFD}">
      <dgm:prSet phldrT="[Text]"/>
      <dgm:spPr/>
      <dgm:t>
        <a:bodyPr/>
        <a:lstStyle/>
        <a:p>
          <a:endParaRPr lang="en-US" dirty="0"/>
        </a:p>
      </dgm:t>
    </dgm:pt>
    <dgm:pt modelId="{5D08C2E4-EAA0-44A5-8D35-569708946BC0}" type="parTrans" cxnId="{2A975A0D-19ED-4E9E-A65C-7D4045388CFB}">
      <dgm:prSet/>
      <dgm:spPr/>
      <dgm:t>
        <a:bodyPr/>
        <a:lstStyle/>
        <a:p>
          <a:endParaRPr lang="en-US"/>
        </a:p>
      </dgm:t>
    </dgm:pt>
    <dgm:pt modelId="{D0F3B368-F4C2-4CF0-AC93-0628249ABF81}" type="sibTrans" cxnId="{2A975A0D-19ED-4E9E-A65C-7D4045388CFB}">
      <dgm:prSet/>
      <dgm:spPr/>
      <dgm:t>
        <a:bodyPr/>
        <a:lstStyle/>
        <a:p>
          <a:endParaRPr lang="en-US"/>
        </a:p>
      </dgm:t>
    </dgm:pt>
    <dgm:pt modelId="{50DD865F-0122-4158-94FC-4DD742BB23A9}">
      <dgm:prSet phldrT="[Text]"/>
      <dgm:spPr/>
      <dgm:t>
        <a:bodyPr/>
        <a:lstStyle/>
        <a:p>
          <a:endParaRPr lang="en-US" dirty="0"/>
        </a:p>
      </dgm:t>
    </dgm:pt>
    <dgm:pt modelId="{D72AA517-1F3A-49F6-BC84-3A8C954C4B69}" type="sibTrans" cxnId="{B7FC0F37-6B09-4F65-AB00-C9FD24AC4414}">
      <dgm:prSet/>
      <dgm:spPr/>
      <dgm:t>
        <a:bodyPr/>
        <a:lstStyle/>
        <a:p>
          <a:endParaRPr lang="en-US"/>
        </a:p>
      </dgm:t>
    </dgm:pt>
    <dgm:pt modelId="{AABBB12B-5D4D-4516-BE04-15B93FB4814B}" type="parTrans" cxnId="{B7FC0F37-6B09-4F65-AB00-C9FD24AC4414}">
      <dgm:prSet/>
      <dgm:spPr/>
      <dgm:t>
        <a:bodyPr/>
        <a:lstStyle/>
        <a:p>
          <a:endParaRPr lang="en-US"/>
        </a:p>
      </dgm:t>
    </dgm:pt>
    <dgm:pt modelId="{227E7FBF-26BC-4D1D-A776-5C92EFF970A9}">
      <dgm:prSet phldrT="[Text]"/>
      <dgm:spPr/>
      <dgm:t>
        <a:bodyPr/>
        <a:lstStyle/>
        <a:p>
          <a:endParaRPr lang="en-US" dirty="0"/>
        </a:p>
      </dgm:t>
    </dgm:pt>
    <dgm:pt modelId="{32317BCB-7372-4375-99FA-247EDE9153EA}" type="sibTrans" cxnId="{69624144-86AE-44C5-AE7F-CC0D155FF709}">
      <dgm:prSet/>
      <dgm:spPr/>
      <dgm:t>
        <a:bodyPr/>
        <a:lstStyle/>
        <a:p>
          <a:endParaRPr lang="en-US"/>
        </a:p>
      </dgm:t>
    </dgm:pt>
    <dgm:pt modelId="{6505F2DB-E1FA-4E17-B6EE-B44B623F37B0}" type="parTrans" cxnId="{69624144-86AE-44C5-AE7F-CC0D155FF709}">
      <dgm:prSet/>
      <dgm:spPr/>
      <dgm:t>
        <a:bodyPr/>
        <a:lstStyle/>
        <a:p>
          <a:endParaRPr lang="en-US"/>
        </a:p>
      </dgm:t>
    </dgm:pt>
    <dgm:pt modelId="{09ED7139-D9B9-4630-8D49-950C251B1491}">
      <dgm:prSet/>
      <dgm:spPr/>
      <dgm:t>
        <a:bodyPr/>
        <a:lstStyle/>
        <a:p>
          <a:endParaRPr lang="en-US" dirty="0"/>
        </a:p>
      </dgm:t>
    </dgm:pt>
    <dgm:pt modelId="{34765A7B-C7D2-4CC2-8432-3F4B4A426A5E}" type="parTrans" cxnId="{A351C950-450D-485F-BEF7-667777289AD9}">
      <dgm:prSet/>
      <dgm:spPr/>
      <dgm:t>
        <a:bodyPr/>
        <a:lstStyle/>
        <a:p>
          <a:endParaRPr lang="en-US"/>
        </a:p>
      </dgm:t>
    </dgm:pt>
    <dgm:pt modelId="{497D5532-EE25-416E-8B8E-5354EB7CDD58}" type="sibTrans" cxnId="{A351C950-450D-485F-BEF7-667777289AD9}">
      <dgm:prSet/>
      <dgm:spPr/>
      <dgm:t>
        <a:bodyPr/>
        <a:lstStyle/>
        <a:p>
          <a:endParaRPr lang="en-US"/>
        </a:p>
      </dgm:t>
    </dgm:pt>
    <dgm:pt modelId="{4E5F63D0-8A67-4F4C-8063-0D7BC34634E3}">
      <dgm:prSet custT="1"/>
      <dgm:spPr/>
      <dgm:t>
        <a:bodyPr/>
        <a:lstStyle/>
        <a:p>
          <a:r>
            <a:rPr lang="en-US" sz="1600" dirty="0" smtClean="0"/>
            <a:t>Offer introductions</a:t>
          </a:r>
          <a:endParaRPr lang="en-US" sz="1600" dirty="0"/>
        </a:p>
      </dgm:t>
    </dgm:pt>
    <dgm:pt modelId="{A698B4D5-6AFA-4940-B16D-9E937A02CABC}" type="parTrans" cxnId="{522709FD-AB87-4D46-8CD9-2447175DD0D3}">
      <dgm:prSet/>
      <dgm:spPr/>
      <dgm:t>
        <a:bodyPr/>
        <a:lstStyle/>
        <a:p>
          <a:endParaRPr lang="en-US"/>
        </a:p>
      </dgm:t>
    </dgm:pt>
    <dgm:pt modelId="{1C9E240F-308E-4131-8414-561CE7DBFCC6}" type="sibTrans" cxnId="{522709FD-AB87-4D46-8CD9-2447175DD0D3}">
      <dgm:prSet/>
      <dgm:spPr/>
      <dgm:t>
        <a:bodyPr/>
        <a:lstStyle/>
        <a:p>
          <a:endParaRPr lang="en-US"/>
        </a:p>
      </dgm:t>
    </dgm:pt>
    <dgm:pt modelId="{29A496D8-5A7D-4B34-93D7-B7705FBD1DDF}" type="pres">
      <dgm:prSet presAssocID="{75F4E4FE-7D6F-4386-AD92-27B91738CB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DE18B-B818-4E78-9AF7-7ACD66BF96F8}" type="pres">
      <dgm:prSet presAssocID="{75F4E4FE-7D6F-4386-AD92-27B91738CB4C}" presName="dummyMaxCanvas" presStyleCnt="0">
        <dgm:presLayoutVars/>
      </dgm:prSet>
      <dgm:spPr/>
    </dgm:pt>
    <dgm:pt modelId="{6944908D-695A-4C5D-8AB8-369974BD4B68}" type="pres">
      <dgm:prSet presAssocID="{75F4E4FE-7D6F-4386-AD92-27B91738CB4C}" presName="FiveNodes_1" presStyleLbl="node1" presStyleIdx="0" presStyleCnt="5" custLinFactNeighborX="-61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D3C2-F742-46F5-8B81-0E387177F204}" type="pres">
      <dgm:prSet presAssocID="{75F4E4FE-7D6F-4386-AD92-27B91738CB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04387-DAEE-4B2F-A430-39478B324945}" type="pres">
      <dgm:prSet presAssocID="{75F4E4FE-7D6F-4386-AD92-27B91738CB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358F6-E539-49BE-BC78-42FEC853947D}" type="pres">
      <dgm:prSet presAssocID="{75F4E4FE-7D6F-4386-AD92-27B91738CB4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F6E8C-72C6-42DB-9813-B13525029270}" type="pres">
      <dgm:prSet presAssocID="{75F4E4FE-7D6F-4386-AD92-27B91738CB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ECAF7-2A30-49C7-B732-7D2E5278CFC9}" type="pres">
      <dgm:prSet presAssocID="{75F4E4FE-7D6F-4386-AD92-27B91738CB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CAF6-372F-445A-9E97-6A9D4ED52C4A}" type="pres">
      <dgm:prSet presAssocID="{75F4E4FE-7D6F-4386-AD92-27B91738CB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6D29A-D475-4DF3-AD1A-8AC35874DD08}" type="pres">
      <dgm:prSet presAssocID="{75F4E4FE-7D6F-4386-AD92-27B91738CB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71BBF-C6E5-466D-85DE-A00ED8BB3F0D}" type="pres">
      <dgm:prSet presAssocID="{75F4E4FE-7D6F-4386-AD92-27B91738CB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E641E-4D1D-4B4D-B2E9-A9ED428BB3C8}" type="pres">
      <dgm:prSet presAssocID="{75F4E4FE-7D6F-4386-AD92-27B91738CB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61B9-CE36-473A-97EE-3CF458F9D887}" type="pres">
      <dgm:prSet presAssocID="{75F4E4FE-7D6F-4386-AD92-27B91738CB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784F6-F5BA-4706-862B-DF0930A22A12}" type="pres">
      <dgm:prSet presAssocID="{75F4E4FE-7D6F-4386-AD92-27B91738CB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87222-5A84-4515-96A5-A35B75B0A73D}" type="pres">
      <dgm:prSet presAssocID="{75F4E4FE-7D6F-4386-AD92-27B91738CB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AAC3-BD17-456A-A0BE-C58933E8A3F8}" type="pres">
      <dgm:prSet presAssocID="{75F4E4FE-7D6F-4386-AD92-27B91738CB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278DA-7A89-4A6F-A064-40D513BC841A}" type="presOf" srcId="{50DD865F-0122-4158-94FC-4DD742BB23A9}" destId="{2C8358F6-E539-49BE-BC78-42FEC853947D}" srcOrd="0" destOrd="0" presId="urn:microsoft.com/office/officeart/2005/8/layout/vProcess5"/>
    <dgm:cxn modelId="{69624144-86AE-44C5-AE7F-CC0D155FF709}" srcId="{75F4E4FE-7D6F-4386-AD92-27B91738CB4C}" destId="{227E7FBF-26BC-4D1D-A776-5C92EFF970A9}" srcOrd="2" destOrd="0" parTransId="{6505F2DB-E1FA-4E17-B6EE-B44B623F37B0}" sibTransId="{32317BCB-7372-4375-99FA-247EDE9153EA}"/>
    <dgm:cxn modelId="{F75BB6DB-2C6A-4899-93E4-3DA52BC76F11}" type="presOf" srcId="{09ED7139-D9B9-4630-8D49-950C251B1491}" destId="{FBCCAAC3-BD17-456A-A0BE-C58933E8A3F8}" srcOrd="1" destOrd="0" presId="urn:microsoft.com/office/officeart/2005/8/layout/vProcess5"/>
    <dgm:cxn modelId="{989AD786-4E85-455A-969A-5FF733223F64}" type="presOf" srcId="{1EB870DE-1603-44C4-A34A-E7EE966C4DFD}" destId="{3A9C61B9-CE36-473A-97EE-3CF458F9D887}" srcOrd="1" destOrd="0" presId="urn:microsoft.com/office/officeart/2005/8/layout/vProcess5"/>
    <dgm:cxn modelId="{CD136BC8-1FD6-470F-9B4C-9E27DD0DF35F}" type="presOf" srcId="{1EB870DE-1603-44C4-A34A-E7EE966C4DFD}" destId="{036BD3C2-F742-46F5-8B81-0E387177F204}" srcOrd="0" destOrd="0" presId="urn:microsoft.com/office/officeart/2005/8/layout/vProcess5"/>
    <dgm:cxn modelId="{270FAEE2-3CA9-44B2-B3AD-948E2E4D09A2}" type="presOf" srcId="{227E7FBF-26BC-4D1D-A776-5C92EFF970A9}" destId="{1C404387-DAEE-4B2F-A430-39478B324945}" srcOrd="0" destOrd="0" presId="urn:microsoft.com/office/officeart/2005/8/layout/vProcess5"/>
    <dgm:cxn modelId="{2A975A0D-19ED-4E9E-A65C-7D4045388CFB}" srcId="{75F4E4FE-7D6F-4386-AD92-27B91738CB4C}" destId="{1EB870DE-1603-44C4-A34A-E7EE966C4DFD}" srcOrd="1" destOrd="0" parTransId="{5D08C2E4-EAA0-44A5-8D35-569708946BC0}" sibTransId="{D0F3B368-F4C2-4CF0-AC93-0628249ABF81}"/>
    <dgm:cxn modelId="{CBB01F62-E4B3-4618-9110-06F2F164A70F}" type="presOf" srcId="{1C9E240F-308E-4131-8414-561CE7DBFCC6}" destId="{EACECAF7-2A30-49C7-B732-7D2E5278CFC9}" srcOrd="0" destOrd="0" presId="urn:microsoft.com/office/officeart/2005/8/layout/vProcess5"/>
    <dgm:cxn modelId="{DFA89914-E28D-48DF-A942-B31D8D1B76FF}" type="presOf" srcId="{D0F3B368-F4C2-4CF0-AC93-0628249ABF81}" destId="{4D1ACAF6-372F-445A-9E97-6A9D4ED52C4A}" srcOrd="0" destOrd="0" presId="urn:microsoft.com/office/officeart/2005/8/layout/vProcess5"/>
    <dgm:cxn modelId="{92D5C480-9422-45D0-A225-10203B770608}" type="presOf" srcId="{50DD865F-0122-4158-94FC-4DD742BB23A9}" destId="{13387222-5A84-4515-96A5-A35B75B0A73D}" srcOrd="1" destOrd="0" presId="urn:microsoft.com/office/officeart/2005/8/layout/vProcess5"/>
    <dgm:cxn modelId="{936DE919-D517-41C4-A204-0E2848E5CBE0}" type="presOf" srcId="{75F4E4FE-7D6F-4386-AD92-27B91738CB4C}" destId="{29A496D8-5A7D-4B34-93D7-B7705FBD1DDF}" srcOrd="0" destOrd="0" presId="urn:microsoft.com/office/officeart/2005/8/layout/vProcess5"/>
    <dgm:cxn modelId="{2ACDBF5E-C3AB-4D6B-A0ED-C48438CB6E3D}" type="presOf" srcId="{227E7FBF-26BC-4D1D-A776-5C92EFF970A9}" destId="{4CB784F6-F5BA-4706-862B-DF0930A22A12}" srcOrd="1" destOrd="0" presId="urn:microsoft.com/office/officeart/2005/8/layout/vProcess5"/>
    <dgm:cxn modelId="{24F8FAD0-4405-4C31-802B-915C3BE63AC3}" type="presOf" srcId="{4E5F63D0-8A67-4F4C-8063-0D7BC34634E3}" destId="{6944908D-695A-4C5D-8AB8-369974BD4B68}" srcOrd="0" destOrd="0" presId="urn:microsoft.com/office/officeart/2005/8/layout/vProcess5"/>
    <dgm:cxn modelId="{6EE8F95E-1AD8-43AE-BBB0-9CB0D91CF925}" type="presOf" srcId="{09ED7139-D9B9-4630-8D49-950C251B1491}" destId="{B3DF6E8C-72C6-42DB-9813-B13525029270}" srcOrd="0" destOrd="0" presId="urn:microsoft.com/office/officeart/2005/8/layout/vProcess5"/>
    <dgm:cxn modelId="{A351C950-450D-485F-BEF7-667777289AD9}" srcId="{75F4E4FE-7D6F-4386-AD92-27B91738CB4C}" destId="{09ED7139-D9B9-4630-8D49-950C251B1491}" srcOrd="4" destOrd="0" parTransId="{34765A7B-C7D2-4CC2-8432-3F4B4A426A5E}" sibTransId="{497D5532-EE25-416E-8B8E-5354EB7CDD58}"/>
    <dgm:cxn modelId="{8F4EE11A-F536-4AF7-BF77-A94947F34B15}" type="presOf" srcId="{D72AA517-1F3A-49F6-BC84-3A8C954C4B69}" destId="{3AF71BBF-C6E5-466D-85DE-A00ED8BB3F0D}" srcOrd="0" destOrd="0" presId="urn:microsoft.com/office/officeart/2005/8/layout/vProcess5"/>
    <dgm:cxn modelId="{522709FD-AB87-4D46-8CD9-2447175DD0D3}" srcId="{75F4E4FE-7D6F-4386-AD92-27B91738CB4C}" destId="{4E5F63D0-8A67-4F4C-8063-0D7BC34634E3}" srcOrd="0" destOrd="0" parTransId="{A698B4D5-6AFA-4940-B16D-9E937A02CABC}" sibTransId="{1C9E240F-308E-4131-8414-561CE7DBFCC6}"/>
    <dgm:cxn modelId="{29B4B487-191E-4651-94D9-8BDBC5287962}" type="presOf" srcId="{32317BCB-7372-4375-99FA-247EDE9153EA}" destId="{8A26D29A-D475-4DF3-AD1A-8AC35874DD08}" srcOrd="0" destOrd="0" presId="urn:microsoft.com/office/officeart/2005/8/layout/vProcess5"/>
    <dgm:cxn modelId="{8665E358-8FB2-4CD3-89B7-F713C868066B}" type="presOf" srcId="{4E5F63D0-8A67-4F4C-8063-0D7BC34634E3}" destId="{220E641E-4D1D-4B4D-B2E9-A9ED428BB3C8}" srcOrd="1" destOrd="0" presId="urn:microsoft.com/office/officeart/2005/8/layout/vProcess5"/>
    <dgm:cxn modelId="{B7FC0F37-6B09-4F65-AB00-C9FD24AC4414}" srcId="{75F4E4FE-7D6F-4386-AD92-27B91738CB4C}" destId="{50DD865F-0122-4158-94FC-4DD742BB23A9}" srcOrd="3" destOrd="0" parTransId="{AABBB12B-5D4D-4516-BE04-15B93FB4814B}" sibTransId="{D72AA517-1F3A-49F6-BC84-3A8C954C4B69}"/>
    <dgm:cxn modelId="{AD54411F-E83B-4B19-ADE3-BA74746BA284}" type="presParOf" srcId="{29A496D8-5A7D-4B34-93D7-B7705FBD1DDF}" destId="{FE7DE18B-B818-4E78-9AF7-7ACD66BF96F8}" srcOrd="0" destOrd="0" presId="urn:microsoft.com/office/officeart/2005/8/layout/vProcess5"/>
    <dgm:cxn modelId="{35E80070-2310-4433-A83D-502A372037DC}" type="presParOf" srcId="{29A496D8-5A7D-4B34-93D7-B7705FBD1DDF}" destId="{6944908D-695A-4C5D-8AB8-369974BD4B68}" srcOrd="1" destOrd="0" presId="urn:microsoft.com/office/officeart/2005/8/layout/vProcess5"/>
    <dgm:cxn modelId="{9967F01D-A0C9-4911-95C6-5EF925CEDABC}" type="presParOf" srcId="{29A496D8-5A7D-4B34-93D7-B7705FBD1DDF}" destId="{036BD3C2-F742-46F5-8B81-0E387177F204}" srcOrd="2" destOrd="0" presId="urn:microsoft.com/office/officeart/2005/8/layout/vProcess5"/>
    <dgm:cxn modelId="{6A7F5F84-3D32-4BB7-906E-3FA74B5E3569}" type="presParOf" srcId="{29A496D8-5A7D-4B34-93D7-B7705FBD1DDF}" destId="{1C404387-DAEE-4B2F-A430-39478B324945}" srcOrd="3" destOrd="0" presId="urn:microsoft.com/office/officeart/2005/8/layout/vProcess5"/>
    <dgm:cxn modelId="{2AB73FF3-7CEF-4FF8-9DE8-7074F0F01B3F}" type="presParOf" srcId="{29A496D8-5A7D-4B34-93D7-B7705FBD1DDF}" destId="{2C8358F6-E539-49BE-BC78-42FEC853947D}" srcOrd="4" destOrd="0" presId="urn:microsoft.com/office/officeart/2005/8/layout/vProcess5"/>
    <dgm:cxn modelId="{664F8D6D-3B92-4103-AB23-58402DD4BFB4}" type="presParOf" srcId="{29A496D8-5A7D-4B34-93D7-B7705FBD1DDF}" destId="{B3DF6E8C-72C6-42DB-9813-B13525029270}" srcOrd="5" destOrd="0" presId="urn:microsoft.com/office/officeart/2005/8/layout/vProcess5"/>
    <dgm:cxn modelId="{60938160-5ED5-45A5-A079-65C0C54863A4}" type="presParOf" srcId="{29A496D8-5A7D-4B34-93D7-B7705FBD1DDF}" destId="{EACECAF7-2A30-49C7-B732-7D2E5278CFC9}" srcOrd="6" destOrd="0" presId="urn:microsoft.com/office/officeart/2005/8/layout/vProcess5"/>
    <dgm:cxn modelId="{968C6A47-61EA-45CA-A214-2F1A29F7CD34}" type="presParOf" srcId="{29A496D8-5A7D-4B34-93D7-B7705FBD1DDF}" destId="{4D1ACAF6-372F-445A-9E97-6A9D4ED52C4A}" srcOrd="7" destOrd="0" presId="urn:microsoft.com/office/officeart/2005/8/layout/vProcess5"/>
    <dgm:cxn modelId="{F684F0ED-B251-45AC-A74A-A68DB4530F38}" type="presParOf" srcId="{29A496D8-5A7D-4B34-93D7-B7705FBD1DDF}" destId="{8A26D29A-D475-4DF3-AD1A-8AC35874DD08}" srcOrd="8" destOrd="0" presId="urn:microsoft.com/office/officeart/2005/8/layout/vProcess5"/>
    <dgm:cxn modelId="{47AEEF9A-5F49-4B0C-A749-AA24B713FD1A}" type="presParOf" srcId="{29A496D8-5A7D-4B34-93D7-B7705FBD1DDF}" destId="{3AF71BBF-C6E5-466D-85DE-A00ED8BB3F0D}" srcOrd="9" destOrd="0" presId="urn:microsoft.com/office/officeart/2005/8/layout/vProcess5"/>
    <dgm:cxn modelId="{80AF001F-2087-4ECF-A546-4360308EF94A}" type="presParOf" srcId="{29A496D8-5A7D-4B34-93D7-B7705FBD1DDF}" destId="{220E641E-4D1D-4B4D-B2E9-A9ED428BB3C8}" srcOrd="10" destOrd="0" presId="urn:microsoft.com/office/officeart/2005/8/layout/vProcess5"/>
    <dgm:cxn modelId="{2F469B62-C10E-489E-BE18-1291D3FD2C7C}" type="presParOf" srcId="{29A496D8-5A7D-4B34-93D7-B7705FBD1DDF}" destId="{3A9C61B9-CE36-473A-97EE-3CF458F9D887}" srcOrd="11" destOrd="0" presId="urn:microsoft.com/office/officeart/2005/8/layout/vProcess5"/>
    <dgm:cxn modelId="{B1F407F2-58AE-4DFF-BAE5-06052552E478}" type="presParOf" srcId="{29A496D8-5A7D-4B34-93D7-B7705FBD1DDF}" destId="{4CB784F6-F5BA-4706-862B-DF0930A22A12}" srcOrd="12" destOrd="0" presId="urn:microsoft.com/office/officeart/2005/8/layout/vProcess5"/>
    <dgm:cxn modelId="{115CE817-5D22-453F-9861-E020F3E1DAC8}" type="presParOf" srcId="{29A496D8-5A7D-4B34-93D7-B7705FBD1DDF}" destId="{13387222-5A84-4515-96A5-A35B75B0A73D}" srcOrd="13" destOrd="0" presId="urn:microsoft.com/office/officeart/2005/8/layout/vProcess5"/>
    <dgm:cxn modelId="{2B0ED924-F64C-4146-A5E6-DED06FB122E3}" type="presParOf" srcId="{29A496D8-5A7D-4B34-93D7-B7705FBD1DDF}" destId="{FBCCAAC3-BD17-456A-A0BE-C58933E8A3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4E4FE-7D6F-4386-AD92-27B91738CB4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870DE-1603-44C4-A34A-E7EE966C4DFD}">
      <dgm:prSet phldrT="[Text]"/>
      <dgm:spPr/>
      <dgm:t>
        <a:bodyPr/>
        <a:lstStyle/>
        <a:p>
          <a:r>
            <a:rPr lang="en-US" dirty="0" smtClean="0"/>
            <a:t>Offer direct statements that include choices to provide clear understanding of expectations	</a:t>
          </a:r>
          <a:endParaRPr lang="en-US" dirty="0"/>
        </a:p>
      </dgm:t>
    </dgm:pt>
    <dgm:pt modelId="{5D08C2E4-EAA0-44A5-8D35-569708946BC0}" type="parTrans" cxnId="{2A975A0D-19ED-4E9E-A65C-7D4045388CFB}">
      <dgm:prSet/>
      <dgm:spPr/>
      <dgm:t>
        <a:bodyPr/>
        <a:lstStyle/>
        <a:p>
          <a:endParaRPr lang="en-US"/>
        </a:p>
      </dgm:t>
    </dgm:pt>
    <dgm:pt modelId="{D0F3B368-F4C2-4CF0-AC93-0628249ABF81}" type="sibTrans" cxnId="{2A975A0D-19ED-4E9E-A65C-7D4045388CFB}">
      <dgm:prSet/>
      <dgm:spPr/>
      <dgm:t>
        <a:bodyPr/>
        <a:lstStyle/>
        <a:p>
          <a:endParaRPr lang="en-US"/>
        </a:p>
      </dgm:t>
    </dgm:pt>
    <dgm:pt modelId="{50DD865F-0122-4158-94FC-4DD742BB23A9}">
      <dgm:prSet phldrT="[Text]"/>
      <dgm:spPr/>
      <dgm:t>
        <a:bodyPr/>
        <a:lstStyle/>
        <a:p>
          <a:endParaRPr lang="en-US" dirty="0"/>
        </a:p>
      </dgm:t>
    </dgm:pt>
    <dgm:pt modelId="{D72AA517-1F3A-49F6-BC84-3A8C954C4B69}" type="sibTrans" cxnId="{B7FC0F37-6B09-4F65-AB00-C9FD24AC4414}">
      <dgm:prSet/>
      <dgm:spPr/>
      <dgm:t>
        <a:bodyPr/>
        <a:lstStyle/>
        <a:p>
          <a:endParaRPr lang="en-US"/>
        </a:p>
      </dgm:t>
    </dgm:pt>
    <dgm:pt modelId="{AABBB12B-5D4D-4516-BE04-15B93FB4814B}" type="parTrans" cxnId="{B7FC0F37-6B09-4F65-AB00-C9FD24AC4414}">
      <dgm:prSet/>
      <dgm:spPr/>
      <dgm:t>
        <a:bodyPr/>
        <a:lstStyle/>
        <a:p>
          <a:endParaRPr lang="en-US"/>
        </a:p>
      </dgm:t>
    </dgm:pt>
    <dgm:pt modelId="{227E7FBF-26BC-4D1D-A776-5C92EFF970A9}">
      <dgm:prSet phldrT="[Text]"/>
      <dgm:spPr/>
      <dgm:t>
        <a:bodyPr/>
        <a:lstStyle/>
        <a:p>
          <a:endParaRPr lang="en-US" dirty="0"/>
        </a:p>
      </dgm:t>
    </dgm:pt>
    <dgm:pt modelId="{32317BCB-7372-4375-99FA-247EDE9153EA}" type="sibTrans" cxnId="{69624144-86AE-44C5-AE7F-CC0D155FF709}">
      <dgm:prSet/>
      <dgm:spPr/>
      <dgm:t>
        <a:bodyPr/>
        <a:lstStyle/>
        <a:p>
          <a:endParaRPr lang="en-US"/>
        </a:p>
      </dgm:t>
    </dgm:pt>
    <dgm:pt modelId="{6505F2DB-E1FA-4E17-B6EE-B44B623F37B0}" type="parTrans" cxnId="{69624144-86AE-44C5-AE7F-CC0D155FF709}">
      <dgm:prSet/>
      <dgm:spPr/>
      <dgm:t>
        <a:bodyPr/>
        <a:lstStyle/>
        <a:p>
          <a:endParaRPr lang="en-US"/>
        </a:p>
      </dgm:t>
    </dgm:pt>
    <dgm:pt modelId="{09ED7139-D9B9-4630-8D49-950C251B1491}">
      <dgm:prSet/>
      <dgm:spPr/>
      <dgm:t>
        <a:bodyPr/>
        <a:lstStyle/>
        <a:p>
          <a:endParaRPr lang="en-US" dirty="0"/>
        </a:p>
      </dgm:t>
    </dgm:pt>
    <dgm:pt modelId="{34765A7B-C7D2-4CC2-8432-3F4B4A426A5E}" type="parTrans" cxnId="{A351C950-450D-485F-BEF7-667777289AD9}">
      <dgm:prSet/>
      <dgm:spPr/>
      <dgm:t>
        <a:bodyPr/>
        <a:lstStyle/>
        <a:p>
          <a:endParaRPr lang="en-US"/>
        </a:p>
      </dgm:t>
    </dgm:pt>
    <dgm:pt modelId="{497D5532-EE25-416E-8B8E-5354EB7CDD58}" type="sibTrans" cxnId="{A351C950-450D-485F-BEF7-667777289AD9}">
      <dgm:prSet/>
      <dgm:spPr/>
      <dgm:t>
        <a:bodyPr/>
        <a:lstStyle/>
        <a:p>
          <a:endParaRPr lang="en-US"/>
        </a:p>
      </dgm:t>
    </dgm:pt>
    <dgm:pt modelId="{4E5F63D0-8A67-4F4C-8063-0D7BC34634E3}">
      <dgm:prSet/>
      <dgm:spPr/>
      <dgm:t>
        <a:bodyPr/>
        <a:lstStyle/>
        <a:p>
          <a:r>
            <a:rPr lang="en-US" dirty="0" smtClean="0"/>
            <a:t>Offer introductions</a:t>
          </a:r>
          <a:endParaRPr lang="en-US" dirty="0"/>
        </a:p>
      </dgm:t>
    </dgm:pt>
    <dgm:pt modelId="{A698B4D5-6AFA-4940-B16D-9E937A02CABC}" type="parTrans" cxnId="{522709FD-AB87-4D46-8CD9-2447175DD0D3}">
      <dgm:prSet/>
      <dgm:spPr/>
      <dgm:t>
        <a:bodyPr/>
        <a:lstStyle/>
        <a:p>
          <a:endParaRPr lang="en-US"/>
        </a:p>
      </dgm:t>
    </dgm:pt>
    <dgm:pt modelId="{1C9E240F-308E-4131-8414-561CE7DBFCC6}" type="sibTrans" cxnId="{522709FD-AB87-4D46-8CD9-2447175DD0D3}">
      <dgm:prSet/>
      <dgm:spPr/>
      <dgm:t>
        <a:bodyPr/>
        <a:lstStyle/>
        <a:p>
          <a:endParaRPr lang="en-US"/>
        </a:p>
      </dgm:t>
    </dgm:pt>
    <dgm:pt modelId="{29A496D8-5A7D-4B34-93D7-B7705FBD1DDF}" type="pres">
      <dgm:prSet presAssocID="{75F4E4FE-7D6F-4386-AD92-27B91738CB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DE18B-B818-4E78-9AF7-7ACD66BF96F8}" type="pres">
      <dgm:prSet presAssocID="{75F4E4FE-7D6F-4386-AD92-27B91738CB4C}" presName="dummyMaxCanvas" presStyleCnt="0">
        <dgm:presLayoutVars/>
      </dgm:prSet>
      <dgm:spPr/>
    </dgm:pt>
    <dgm:pt modelId="{6944908D-695A-4C5D-8AB8-369974BD4B68}" type="pres">
      <dgm:prSet presAssocID="{75F4E4FE-7D6F-4386-AD92-27B91738CB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D3C2-F742-46F5-8B81-0E387177F204}" type="pres">
      <dgm:prSet presAssocID="{75F4E4FE-7D6F-4386-AD92-27B91738CB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04387-DAEE-4B2F-A430-39478B324945}" type="pres">
      <dgm:prSet presAssocID="{75F4E4FE-7D6F-4386-AD92-27B91738CB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358F6-E539-49BE-BC78-42FEC853947D}" type="pres">
      <dgm:prSet presAssocID="{75F4E4FE-7D6F-4386-AD92-27B91738CB4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F6E8C-72C6-42DB-9813-B13525029270}" type="pres">
      <dgm:prSet presAssocID="{75F4E4FE-7D6F-4386-AD92-27B91738CB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ECAF7-2A30-49C7-B732-7D2E5278CFC9}" type="pres">
      <dgm:prSet presAssocID="{75F4E4FE-7D6F-4386-AD92-27B91738CB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CAF6-372F-445A-9E97-6A9D4ED52C4A}" type="pres">
      <dgm:prSet presAssocID="{75F4E4FE-7D6F-4386-AD92-27B91738CB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6D29A-D475-4DF3-AD1A-8AC35874DD08}" type="pres">
      <dgm:prSet presAssocID="{75F4E4FE-7D6F-4386-AD92-27B91738CB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71BBF-C6E5-466D-85DE-A00ED8BB3F0D}" type="pres">
      <dgm:prSet presAssocID="{75F4E4FE-7D6F-4386-AD92-27B91738CB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E641E-4D1D-4B4D-B2E9-A9ED428BB3C8}" type="pres">
      <dgm:prSet presAssocID="{75F4E4FE-7D6F-4386-AD92-27B91738CB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61B9-CE36-473A-97EE-3CF458F9D887}" type="pres">
      <dgm:prSet presAssocID="{75F4E4FE-7D6F-4386-AD92-27B91738CB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784F6-F5BA-4706-862B-DF0930A22A12}" type="pres">
      <dgm:prSet presAssocID="{75F4E4FE-7D6F-4386-AD92-27B91738CB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87222-5A84-4515-96A5-A35B75B0A73D}" type="pres">
      <dgm:prSet presAssocID="{75F4E4FE-7D6F-4386-AD92-27B91738CB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AAC3-BD17-456A-A0BE-C58933E8A3F8}" type="pres">
      <dgm:prSet presAssocID="{75F4E4FE-7D6F-4386-AD92-27B91738CB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CB617-0986-470A-8CBC-0C0CD419568B}" type="presOf" srcId="{1C9E240F-308E-4131-8414-561CE7DBFCC6}" destId="{EACECAF7-2A30-49C7-B732-7D2E5278CFC9}" srcOrd="0" destOrd="0" presId="urn:microsoft.com/office/officeart/2005/8/layout/vProcess5"/>
    <dgm:cxn modelId="{806C0558-C70F-470D-B92C-2BE88B9D9808}" type="presOf" srcId="{227E7FBF-26BC-4D1D-A776-5C92EFF970A9}" destId="{1C404387-DAEE-4B2F-A430-39478B324945}" srcOrd="0" destOrd="0" presId="urn:microsoft.com/office/officeart/2005/8/layout/vProcess5"/>
    <dgm:cxn modelId="{69624144-86AE-44C5-AE7F-CC0D155FF709}" srcId="{75F4E4FE-7D6F-4386-AD92-27B91738CB4C}" destId="{227E7FBF-26BC-4D1D-A776-5C92EFF970A9}" srcOrd="2" destOrd="0" parTransId="{6505F2DB-E1FA-4E17-B6EE-B44B623F37B0}" sibTransId="{32317BCB-7372-4375-99FA-247EDE9153EA}"/>
    <dgm:cxn modelId="{BEAF05EA-9805-4A6B-B811-2A624AA86BA5}" type="presOf" srcId="{1EB870DE-1603-44C4-A34A-E7EE966C4DFD}" destId="{036BD3C2-F742-46F5-8B81-0E387177F204}" srcOrd="0" destOrd="0" presId="urn:microsoft.com/office/officeart/2005/8/layout/vProcess5"/>
    <dgm:cxn modelId="{F06E3C10-8A40-4E11-A6F0-49F7F26250ED}" type="presOf" srcId="{50DD865F-0122-4158-94FC-4DD742BB23A9}" destId="{13387222-5A84-4515-96A5-A35B75B0A73D}" srcOrd="1" destOrd="0" presId="urn:microsoft.com/office/officeart/2005/8/layout/vProcess5"/>
    <dgm:cxn modelId="{A6DDBBB6-CA1A-49F3-84CD-16573F9838F7}" type="presOf" srcId="{09ED7139-D9B9-4630-8D49-950C251B1491}" destId="{FBCCAAC3-BD17-456A-A0BE-C58933E8A3F8}" srcOrd="1" destOrd="0" presId="urn:microsoft.com/office/officeart/2005/8/layout/vProcess5"/>
    <dgm:cxn modelId="{4B9BBF46-5F10-4D83-B657-6EEA45A8A4A9}" type="presOf" srcId="{D0F3B368-F4C2-4CF0-AC93-0628249ABF81}" destId="{4D1ACAF6-372F-445A-9E97-6A9D4ED52C4A}" srcOrd="0" destOrd="0" presId="urn:microsoft.com/office/officeart/2005/8/layout/vProcess5"/>
    <dgm:cxn modelId="{CA56D3F6-0CAC-46AC-939F-A49962E948A7}" type="presOf" srcId="{32317BCB-7372-4375-99FA-247EDE9153EA}" destId="{8A26D29A-D475-4DF3-AD1A-8AC35874DD08}" srcOrd="0" destOrd="0" presId="urn:microsoft.com/office/officeart/2005/8/layout/vProcess5"/>
    <dgm:cxn modelId="{2A975A0D-19ED-4E9E-A65C-7D4045388CFB}" srcId="{75F4E4FE-7D6F-4386-AD92-27B91738CB4C}" destId="{1EB870DE-1603-44C4-A34A-E7EE966C4DFD}" srcOrd="1" destOrd="0" parTransId="{5D08C2E4-EAA0-44A5-8D35-569708946BC0}" sibTransId="{D0F3B368-F4C2-4CF0-AC93-0628249ABF81}"/>
    <dgm:cxn modelId="{470CCF59-2A64-4879-804D-634417967A3B}" type="presOf" srcId="{50DD865F-0122-4158-94FC-4DD742BB23A9}" destId="{2C8358F6-E539-49BE-BC78-42FEC853947D}" srcOrd="0" destOrd="0" presId="urn:microsoft.com/office/officeart/2005/8/layout/vProcess5"/>
    <dgm:cxn modelId="{CC09C49D-DA12-47DB-9177-1DFEAD78B307}" type="presOf" srcId="{4E5F63D0-8A67-4F4C-8063-0D7BC34634E3}" destId="{6944908D-695A-4C5D-8AB8-369974BD4B68}" srcOrd="0" destOrd="0" presId="urn:microsoft.com/office/officeart/2005/8/layout/vProcess5"/>
    <dgm:cxn modelId="{1C7CE2C9-32D7-4825-B5C1-2497FE2341E2}" type="presOf" srcId="{1EB870DE-1603-44C4-A34A-E7EE966C4DFD}" destId="{3A9C61B9-CE36-473A-97EE-3CF458F9D887}" srcOrd="1" destOrd="0" presId="urn:microsoft.com/office/officeart/2005/8/layout/vProcess5"/>
    <dgm:cxn modelId="{8E163D1F-E149-4E04-93A7-CC2B93022F1C}" type="presOf" srcId="{4E5F63D0-8A67-4F4C-8063-0D7BC34634E3}" destId="{220E641E-4D1D-4B4D-B2E9-A9ED428BB3C8}" srcOrd="1" destOrd="0" presId="urn:microsoft.com/office/officeart/2005/8/layout/vProcess5"/>
    <dgm:cxn modelId="{B45F351C-0855-43A5-B665-343714BD6E1C}" type="presOf" srcId="{227E7FBF-26BC-4D1D-A776-5C92EFF970A9}" destId="{4CB784F6-F5BA-4706-862B-DF0930A22A12}" srcOrd="1" destOrd="0" presId="urn:microsoft.com/office/officeart/2005/8/layout/vProcess5"/>
    <dgm:cxn modelId="{7B83E125-9A61-4B0E-B2CB-28DDB26BC1E4}" type="presOf" srcId="{D72AA517-1F3A-49F6-BC84-3A8C954C4B69}" destId="{3AF71BBF-C6E5-466D-85DE-A00ED8BB3F0D}" srcOrd="0" destOrd="0" presId="urn:microsoft.com/office/officeart/2005/8/layout/vProcess5"/>
    <dgm:cxn modelId="{A351C950-450D-485F-BEF7-667777289AD9}" srcId="{75F4E4FE-7D6F-4386-AD92-27B91738CB4C}" destId="{09ED7139-D9B9-4630-8D49-950C251B1491}" srcOrd="4" destOrd="0" parTransId="{34765A7B-C7D2-4CC2-8432-3F4B4A426A5E}" sibTransId="{497D5532-EE25-416E-8B8E-5354EB7CDD58}"/>
    <dgm:cxn modelId="{6F5773C7-B023-42B5-828F-F9C7F7811618}" type="presOf" srcId="{09ED7139-D9B9-4630-8D49-950C251B1491}" destId="{B3DF6E8C-72C6-42DB-9813-B13525029270}" srcOrd="0" destOrd="0" presId="urn:microsoft.com/office/officeart/2005/8/layout/vProcess5"/>
    <dgm:cxn modelId="{080514A1-88BC-430E-9A53-ECA5786C1C50}" type="presOf" srcId="{75F4E4FE-7D6F-4386-AD92-27B91738CB4C}" destId="{29A496D8-5A7D-4B34-93D7-B7705FBD1DDF}" srcOrd="0" destOrd="0" presId="urn:microsoft.com/office/officeart/2005/8/layout/vProcess5"/>
    <dgm:cxn modelId="{522709FD-AB87-4D46-8CD9-2447175DD0D3}" srcId="{75F4E4FE-7D6F-4386-AD92-27B91738CB4C}" destId="{4E5F63D0-8A67-4F4C-8063-0D7BC34634E3}" srcOrd="0" destOrd="0" parTransId="{A698B4D5-6AFA-4940-B16D-9E937A02CABC}" sibTransId="{1C9E240F-308E-4131-8414-561CE7DBFCC6}"/>
    <dgm:cxn modelId="{B7FC0F37-6B09-4F65-AB00-C9FD24AC4414}" srcId="{75F4E4FE-7D6F-4386-AD92-27B91738CB4C}" destId="{50DD865F-0122-4158-94FC-4DD742BB23A9}" srcOrd="3" destOrd="0" parTransId="{AABBB12B-5D4D-4516-BE04-15B93FB4814B}" sibTransId="{D72AA517-1F3A-49F6-BC84-3A8C954C4B69}"/>
    <dgm:cxn modelId="{EFF6665F-43FE-46E6-8119-D78BD6B5E846}" type="presParOf" srcId="{29A496D8-5A7D-4B34-93D7-B7705FBD1DDF}" destId="{FE7DE18B-B818-4E78-9AF7-7ACD66BF96F8}" srcOrd="0" destOrd="0" presId="urn:microsoft.com/office/officeart/2005/8/layout/vProcess5"/>
    <dgm:cxn modelId="{24454D7B-2ADE-4EE6-AEFA-2C4958E2B93D}" type="presParOf" srcId="{29A496D8-5A7D-4B34-93D7-B7705FBD1DDF}" destId="{6944908D-695A-4C5D-8AB8-369974BD4B68}" srcOrd="1" destOrd="0" presId="urn:microsoft.com/office/officeart/2005/8/layout/vProcess5"/>
    <dgm:cxn modelId="{808AA732-AB8D-4D1C-9342-1439220F5640}" type="presParOf" srcId="{29A496D8-5A7D-4B34-93D7-B7705FBD1DDF}" destId="{036BD3C2-F742-46F5-8B81-0E387177F204}" srcOrd="2" destOrd="0" presId="urn:microsoft.com/office/officeart/2005/8/layout/vProcess5"/>
    <dgm:cxn modelId="{2E52580B-001B-4329-B778-903ABF49D67B}" type="presParOf" srcId="{29A496D8-5A7D-4B34-93D7-B7705FBD1DDF}" destId="{1C404387-DAEE-4B2F-A430-39478B324945}" srcOrd="3" destOrd="0" presId="urn:microsoft.com/office/officeart/2005/8/layout/vProcess5"/>
    <dgm:cxn modelId="{24E76CEC-6A95-47D2-8B82-A7EB770592A3}" type="presParOf" srcId="{29A496D8-5A7D-4B34-93D7-B7705FBD1DDF}" destId="{2C8358F6-E539-49BE-BC78-42FEC853947D}" srcOrd="4" destOrd="0" presId="urn:microsoft.com/office/officeart/2005/8/layout/vProcess5"/>
    <dgm:cxn modelId="{D891A2BE-8CAF-4853-90B9-B87CEEF43D87}" type="presParOf" srcId="{29A496D8-5A7D-4B34-93D7-B7705FBD1DDF}" destId="{B3DF6E8C-72C6-42DB-9813-B13525029270}" srcOrd="5" destOrd="0" presId="urn:microsoft.com/office/officeart/2005/8/layout/vProcess5"/>
    <dgm:cxn modelId="{6B3BBFBD-43D2-48C0-98A3-E5221D77DE55}" type="presParOf" srcId="{29A496D8-5A7D-4B34-93D7-B7705FBD1DDF}" destId="{EACECAF7-2A30-49C7-B732-7D2E5278CFC9}" srcOrd="6" destOrd="0" presId="urn:microsoft.com/office/officeart/2005/8/layout/vProcess5"/>
    <dgm:cxn modelId="{0F8AC02D-30BC-40C9-861C-75809A0C53A8}" type="presParOf" srcId="{29A496D8-5A7D-4B34-93D7-B7705FBD1DDF}" destId="{4D1ACAF6-372F-445A-9E97-6A9D4ED52C4A}" srcOrd="7" destOrd="0" presId="urn:microsoft.com/office/officeart/2005/8/layout/vProcess5"/>
    <dgm:cxn modelId="{E8A01AA2-FEBB-45F4-BEC6-0C1507378F3B}" type="presParOf" srcId="{29A496D8-5A7D-4B34-93D7-B7705FBD1DDF}" destId="{8A26D29A-D475-4DF3-AD1A-8AC35874DD08}" srcOrd="8" destOrd="0" presId="urn:microsoft.com/office/officeart/2005/8/layout/vProcess5"/>
    <dgm:cxn modelId="{3325F1CE-89CF-4B02-AE1C-5983A173A441}" type="presParOf" srcId="{29A496D8-5A7D-4B34-93D7-B7705FBD1DDF}" destId="{3AF71BBF-C6E5-466D-85DE-A00ED8BB3F0D}" srcOrd="9" destOrd="0" presId="urn:microsoft.com/office/officeart/2005/8/layout/vProcess5"/>
    <dgm:cxn modelId="{CF0A9479-395F-4DAE-B42A-A6884F6C32E5}" type="presParOf" srcId="{29A496D8-5A7D-4B34-93D7-B7705FBD1DDF}" destId="{220E641E-4D1D-4B4D-B2E9-A9ED428BB3C8}" srcOrd="10" destOrd="0" presId="urn:microsoft.com/office/officeart/2005/8/layout/vProcess5"/>
    <dgm:cxn modelId="{3EFC4637-F76F-4842-881D-C57C89AAD779}" type="presParOf" srcId="{29A496D8-5A7D-4B34-93D7-B7705FBD1DDF}" destId="{3A9C61B9-CE36-473A-97EE-3CF458F9D887}" srcOrd="11" destOrd="0" presId="urn:microsoft.com/office/officeart/2005/8/layout/vProcess5"/>
    <dgm:cxn modelId="{5010D8ED-1CB1-43CE-BD82-BC09B72E5CEA}" type="presParOf" srcId="{29A496D8-5A7D-4B34-93D7-B7705FBD1DDF}" destId="{4CB784F6-F5BA-4706-862B-DF0930A22A12}" srcOrd="12" destOrd="0" presId="urn:microsoft.com/office/officeart/2005/8/layout/vProcess5"/>
    <dgm:cxn modelId="{51F12D4E-0049-4E6D-8EEF-964CF33867A4}" type="presParOf" srcId="{29A496D8-5A7D-4B34-93D7-B7705FBD1DDF}" destId="{13387222-5A84-4515-96A5-A35B75B0A73D}" srcOrd="13" destOrd="0" presId="urn:microsoft.com/office/officeart/2005/8/layout/vProcess5"/>
    <dgm:cxn modelId="{66C5376B-ECE7-4B35-9107-DF94FDE6E274}" type="presParOf" srcId="{29A496D8-5A7D-4B34-93D7-B7705FBD1DDF}" destId="{FBCCAAC3-BD17-456A-A0BE-C58933E8A3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4E4FE-7D6F-4386-AD92-27B91738CB4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870DE-1603-44C4-A34A-E7EE966C4DFD}">
      <dgm:prSet phldrT="[Text]"/>
      <dgm:spPr/>
      <dgm:t>
        <a:bodyPr/>
        <a:lstStyle/>
        <a:p>
          <a:r>
            <a:rPr lang="en-US" dirty="0" smtClean="0"/>
            <a:t>Offer direct statements that include choices to provide clear understanding of expectations	</a:t>
          </a:r>
          <a:endParaRPr lang="en-US" dirty="0"/>
        </a:p>
      </dgm:t>
    </dgm:pt>
    <dgm:pt modelId="{5D08C2E4-EAA0-44A5-8D35-569708946BC0}" type="parTrans" cxnId="{2A975A0D-19ED-4E9E-A65C-7D4045388CFB}">
      <dgm:prSet/>
      <dgm:spPr/>
      <dgm:t>
        <a:bodyPr/>
        <a:lstStyle/>
        <a:p>
          <a:endParaRPr lang="en-US"/>
        </a:p>
      </dgm:t>
    </dgm:pt>
    <dgm:pt modelId="{D0F3B368-F4C2-4CF0-AC93-0628249ABF81}" type="sibTrans" cxnId="{2A975A0D-19ED-4E9E-A65C-7D4045388CFB}">
      <dgm:prSet/>
      <dgm:spPr/>
      <dgm:t>
        <a:bodyPr/>
        <a:lstStyle/>
        <a:p>
          <a:endParaRPr lang="en-US"/>
        </a:p>
      </dgm:t>
    </dgm:pt>
    <dgm:pt modelId="{50DD865F-0122-4158-94FC-4DD742BB23A9}">
      <dgm:prSet phldrT="[Text]"/>
      <dgm:spPr/>
      <dgm:t>
        <a:bodyPr/>
        <a:lstStyle/>
        <a:p>
          <a:endParaRPr lang="en-US" dirty="0"/>
        </a:p>
      </dgm:t>
    </dgm:pt>
    <dgm:pt modelId="{D72AA517-1F3A-49F6-BC84-3A8C954C4B69}" type="sibTrans" cxnId="{B7FC0F37-6B09-4F65-AB00-C9FD24AC4414}">
      <dgm:prSet/>
      <dgm:spPr/>
      <dgm:t>
        <a:bodyPr/>
        <a:lstStyle/>
        <a:p>
          <a:endParaRPr lang="en-US"/>
        </a:p>
      </dgm:t>
    </dgm:pt>
    <dgm:pt modelId="{AABBB12B-5D4D-4516-BE04-15B93FB4814B}" type="parTrans" cxnId="{B7FC0F37-6B09-4F65-AB00-C9FD24AC4414}">
      <dgm:prSet/>
      <dgm:spPr/>
      <dgm:t>
        <a:bodyPr/>
        <a:lstStyle/>
        <a:p>
          <a:endParaRPr lang="en-US"/>
        </a:p>
      </dgm:t>
    </dgm:pt>
    <dgm:pt modelId="{227E7FBF-26BC-4D1D-A776-5C92EFF970A9}">
      <dgm:prSet phldrT="[Text]"/>
      <dgm:spPr/>
      <dgm:t>
        <a:bodyPr/>
        <a:lstStyle/>
        <a:p>
          <a:r>
            <a:rPr lang="en-US" dirty="0" smtClean="0"/>
            <a:t>Offer suggestions on what appropriate behavior looks like </a:t>
          </a:r>
          <a:endParaRPr lang="en-US" dirty="0"/>
        </a:p>
      </dgm:t>
    </dgm:pt>
    <dgm:pt modelId="{32317BCB-7372-4375-99FA-247EDE9153EA}" type="sibTrans" cxnId="{69624144-86AE-44C5-AE7F-CC0D155FF709}">
      <dgm:prSet/>
      <dgm:spPr/>
      <dgm:t>
        <a:bodyPr/>
        <a:lstStyle/>
        <a:p>
          <a:endParaRPr lang="en-US"/>
        </a:p>
      </dgm:t>
    </dgm:pt>
    <dgm:pt modelId="{6505F2DB-E1FA-4E17-B6EE-B44B623F37B0}" type="parTrans" cxnId="{69624144-86AE-44C5-AE7F-CC0D155FF709}">
      <dgm:prSet/>
      <dgm:spPr/>
      <dgm:t>
        <a:bodyPr/>
        <a:lstStyle/>
        <a:p>
          <a:endParaRPr lang="en-US"/>
        </a:p>
      </dgm:t>
    </dgm:pt>
    <dgm:pt modelId="{09ED7139-D9B9-4630-8D49-950C251B1491}">
      <dgm:prSet/>
      <dgm:spPr/>
      <dgm:t>
        <a:bodyPr/>
        <a:lstStyle/>
        <a:p>
          <a:endParaRPr lang="en-US" dirty="0"/>
        </a:p>
      </dgm:t>
    </dgm:pt>
    <dgm:pt modelId="{34765A7B-C7D2-4CC2-8432-3F4B4A426A5E}" type="parTrans" cxnId="{A351C950-450D-485F-BEF7-667777289AD9}">
      <dgm:prSet/>
      <dgm:spPr/>
      <dgm:t>
        <a:bodyPr/>
        <a:lstStyle/>
        <a:p>
          <a:endParaRPr lang="en-US"/>
        </a:p>
      </dgm:t>
    </dgm:pt>
    <dgm:pt modelId="{497D5532-EE25-416E-8B8E-5354EB7CDD58}" type="sibTrans" cxnId="{A351C950-450D-485F-BEF7-667777289AD9}">
      <dgm:prSet/>
      <dgm:spPr/>
      <dgm:t>
        <a:bodyPr/>
        <a:lstStyle/>
        <a:p>
          <a:endParaRPr lang="en-US"/>
        </a:p>
      </dgm:t>
    </dgm:pt>
    <dgm:pt modelId="{4E5F63D0-8A67-4F4C-8063-0D7BC34634E3}">
      <dgm:prSet/>
      <dgm:spPr/>
      <dgm:t>
        <a:bodyPr/>
        <a:lstStyle/>
        <a:p>
          <a:r>
            <a:rPr lang="en-US" dirty="0" smtClean="0"/>
            <a:t>Offer introductions</a:t>
          </a:r>
          <a:endParaRPr lang="en-US" dirty="0"/>
        </a:p>
      </dgm:t>
    </dgm:pt>
    <dgm:pt modelId="{A698B4D5-6AFA-4940-B16D-9E937A02CABC}" type="parTrans" cxnId="{522709FD-AB87-4D46-8CD9-2447175DD0D3}">
      <dgm:prSet/>
      <dgm:spPr/>
      <dgm:t>
        <a:bodyPr/>
        <a:lstStyle/>
        <a:p>
          <a:endParaRPr lang="en-US"/>
        </a:p>
      </dgm:t>
    </dgm:pt>
    <dgm:pt modelId="{1C9E240F-308E-4131-8414-561CE7DBFCC6}" type="sibTrans" cxnId="{522709FD-AB87-4D46-8CD9-2447175DD0D3}">
      <dgm:prSet/>
      <dgm:spPr/>
      <dgm:t>
        <a:bodyPr/>
        <a:lstStyle/>
        <a:p>
          <a:endParaRPr lang="en-US"/>
        </a:p>
      </dgm:t>
    </dgm:pt>
    <dgm:pt modelId="{29A496D8-5A7D-4B34-93D7-B7705FBD1DDF}" type="pres">
      <dgm:prSet presAssocID="{75F4E4FE-7D6F-4386-AD92-27B91738CB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DE18B-B818-4E78-9AF7-7ACD66BF96F8}" type="pres">
      <dgm:prSet presAssocID="{75F4E4FE-7D6F-4386-AD92-27B91738CB4C}" presName="dummyMaxCanvas" presStyleCnt="0">
        <dgm:presLayoutVars/>
      </dgm:prSet>
      <dgm:spPr/>
    </dgm:pt>
    <dgm:pt modelId="{6944908D-695A-4C5D-8AB8-369974BD4B68}" type="pres">
      <dgm:prSet presAssocID="{75F4E4FE-7D6F-4386-AD92-27B91738CB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D3C2-F742-46F5-8B81-0E387177F204}" type="pres">
      <dgm:prSet presAssocID="{75F4E4FE-7D6F-4386-AD92-27B91738CB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04387-DAEE-4B2F-A430-39478B324945}" type="pres">
      <dgm:prSet presAssocID="{75F4E4FE-7D6F-4386-AD92-27B91738CB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358F6-E539-49BE-BC78-42FEC853947D}" type="pres">
      <dgm:prSet presAssocID="{75F4E4FE-7D6F-4386-AD92-27B91738CB4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F6E8C-72C6-42DB-9813-B13525029270}" type="pres">
      <dgm:prSet presAssocID="{75F4E4FE-7D6F-4386-AD92-27B91738CB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ECAF7-2A30-49C7-B732-7D2E5278CFC9}" type="pres">
      <dgm:prSet presAssocID="{75F4E4FE-7D6F-4386-AD92-27B91738CB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CAF6-372F-445A-9E97-6A9D4ED52C4A}" type="pres">
      <dgm:prSet presAssocID="{75F4E4FE-7D6F-4386-AD92-27B91738CB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6D29A-D475-4DF3-AD1A-8AC35874DD08}" type="pres">
      <dgm:prSet presAssocID="{75F4E4FE-7D6F-4386-AD92-27B91738CB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71BBF-C6E5-466D-85DE-A00ED8BB3F0D}" type="pres">
      <dgm:prSet presAssocID="{75F4E4FE-7D6F-4386-AD92-27B91738CB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E641E-4D1D-4B4D-B2E9-A9ED428BB3C8}" type="pres">
      <dgm:prSet presAssocID="{75F4E4FE-7D6F-4386-AD92-27B91738CB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61B9-CE36-473A-97EE-3CF458F9D887}" type="pres">
      <dgm:prSet presAssocID="{75F4E4FE-7D6F-4386-AD92-27B91738CB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784F6-F5BA-4706-862B-DF0930A22A12}" type="pres">
      <dgm:prSet presAssocID="{75F4E4FE-7D6F-4386-AD92-27B91738CB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87222-5A84-4515-96A5-A35B75B0A73D}" type="pres">
      <dgm:prSet presAssocID="{75F4E4FE-7D6F-4386-AD92-27B91738CB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AAC3-BD17-456A-A0BE-C58933E8A3F8}" type="pres">
      <dgm:prSet presAssocID="{75F4E4FE-7D6F-4386-AD92-27B91738CB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975A0D-19ED-4E9E-A65C-7D4045388CFB}" srcId="{75F4E4FE-7D6F-4386-AD92-27B91738CB4C}" destId="{1EB870DE-1603-44C4-A34A-E7EE966C4DFD}" srcOrd="1" destOrd="0" parTransId="{5D08C2E4-EAA0-44A5-8D35-569708946BC0}" sibTransId="{D0F3B368-F4C2-4CF0-AC93-0628249ABF81}"/>
    <dgm:cxn modelId="{74EFBC42-1EBC-4290-B808-DC1BD2A6E9EA}" type="presOf" srcId="{D72AA517-1F3A-49F6-BC84-3A8C954C4B69}" destId="{3AF71BBF-C6E5-466D-85DE-A00ED8BB3F0D}" srcOrd="0" destOrd="0" presId="urn:microsoft.com/office/officeart/2005/8/layout/vProcess5"/>
    <dgm:cxn modelId="{231E4B7F-4CD8-4736-A635-4425D5CC60F1}" type="presOf" srcId="{50DD865F-0122-4158-94FC-4DD742BB23A9}" destId="{2C8358F6-E539-49BE-BC78-42FEC853947D}" srcOrd="0" destOrd="0" presId="urn:microsoft.com/office/officeart/2005/8/layout/vProcess5"/>
    <dgm:cxn modelId="{A351C950-450D-485F-BEF7-667777289AD9}" srcId="{75F4E4FE-7D6F-4386-AD92-27B91738CB4C}" destId="{09ED7139-D9B9-4630-8D49-950C251B1491}" srcOrd="4" destOrd="0" parTransId="{34765A7B-C7D2-4CC2-8432-3F4B4A426A5E}" sibTransId="{497D5532-EE25-416E-8B8E-5354EB7CDD58}"/>
    <dgm:cxn modelId="{CD8F79CE-5E0B-4146-95C9-9C45FB929271}" type="presOf" srcId="{227E7FBF-26BC-4D1D-A776-5C92EFF970A9}" destId="{1C404387-DAEE-4B2F-A430-39478B324945}" srcOrd="0" destOrd="0" presId="urn:microsoft.com/office/officeart/2005/8/layout/vProcess5"/>
    <dgm:cxn modelId="{351B0C01-5936-4335-858E-983028CA8126}" type="presOf" srcId="{4E5F63D0-8A67-4F4C-8063-0D7BC34634E3}" destId="{6944908D-695A-4C5D-8AB8-369974BD4B68}" srcOrd="0" destOrd="0" presId="urn:microsoft.com/office/officeart/2005/8/layout/vProcess5"/>
    <dgm:cxn modelId="{8C0E15DC-8116-4DAA-8B44-10CEB8816777}" type="presOf" srcId="{1EB870DE-1603-44C4-A34A-E7EE966C4DFD}" destId="{036BD3C2-F742-46F5-8B81-0E387177F204}" srcOrd="0" destOrd="0" presId="urn:microsoft.com/office/officeart/2005/8/layout/vProcess5"/>
    <dgm:cxn modelId="{A2F56CF0-54D5-4944-B8EB-8AD86688CC49}" type="presOf" srcId="{09ED7139-D9B9-4630-8D49-950C251B1491}" destId="{FBCCAAC3-BD17-456A-A0BE-C58933E8A3F8}" srcOrd="1" destOrd="0" presId="urn:microsoft.com/office/officeart/2005/8/layout/vProcess5"/>
    <dgm:cxn modelId="{2BD5C385-B83E-4F37-86F4-4782D682BBC7}" type="presOf" srcId="{1C9E240F-308E-4131-8414-561CE7DBFCC6}" destId="{EACECAF7-2A30-49C7-B732-7D2E5278CFC9}" srcOrd="0" destOrd="0" presId="urn:microsoft.com/office/officeart/2005/8/layout/vProcess5"/>
    <dgm:cxn modelId="{B7FC0F37-6B09-4F65-AB00-C9FD24AC4414}" srcId="{75F4E4FE-7D6F-4386-AD92-27B91738CB4C}" destId="{50DD865F-0122-4158-94FC-4DD742BB23A9}" srcOrd="3" destOrd="0" parTransId="{AABBB12B-5D4D-4516-BE04-15B93FB4814B}" sibTransId="{D72AA517-1F3A-49F6-BC84-3A8C954C4B69}"/>
    <dgm:cxn modelId="{B4E1FF97-226F-43B7-9443-E70D73354B68}" type="presOf" srcId="{75F4E4FE-7D6F-4386-AD92-27B91738CB4C}" destId="{29A496D8-5A7D-4B34-93D7-B7705FBD1DDF}" srcOrd="0" destOrd="0" presId="urn:microsoft.com/office/officeart/2005/8/layout/vProcess5"/>
    <dgm:cxn modelId="{BC18256E-5ADD-4722-8058-D30A94DFA118}" type="presOf" srcId="{4E5F63D0-8A67-4F4C-8063-0D7BC34634E3}" destId="{220E641E-4D1D-4B4D-B2E9-A9ED428BB3C8}" srcOrd="1" destOrd="0" presId="urn:microsoft.com/office/officeart/2005/8/layout/vProcess5"/>
    <dgm:cxn modelId="{FC55E032-E230-4E22-AFE4-A5EC1D250390}" type="presOf" srcId="{1EB870DE-1603-44C4-A34A-E7EE966C4DFD}" destId="{3A9C61B9-CE36-473A-97EE-3CF458F9D887}" srcOrd="1" destOrd="0" presId="urn:microsoft.com/office/officeart/2005/8/layout/vProcess5"/>
    <dgm:cxn modelId="{53ACCFBC-7C67-456D-B713-7F1C254DA694}" type="presOf" srcId="{09ED7139-D9B9-4630-8D49-950C251B1491}" destId="{B3DF6E8C-72C6-42DB-9813-B13525029270}" srcOrd="0" destOrd="0" presId="urn:microsoft.com/office/officeart/2005/8/layout/vProcess5"/>
    <dgm:cxn modelId="{67942CF8-8313-4137-BEFE-87E9A055BA3E}" type="presOf" srcId="{D0F3B368-F4C2-4CF0-AC93-0628249ABF81}" destId="{4D1ACAF6-372F-445A-9E97-6A9D4ED52C4A}" srcOrd="0" destOrd="0" presId="urn:microsoft.com/office/officeart/2005/8/layout/vProcess5"/>
    <dgm:cxn modelId="{E0F8376E-3F14-4651-BE72-C4F7B58C8284}" type="presOf" srcId="{32317BCB-7372-4375-99FA-247EDE9153EA}" destId="{8A26D29A-D475-4DF3-AD1A-8AC35874DD08}" srcOrd="0" destOrd="0" presId="urn:microsoft.com/office/officeart/2005/8/layout/vProcess5"/>
    <dgm:cxn modelId="{F320DA41-232B-4678-9BEF-F9E49698E92E}" type="presOf" srcId="{227E7FBF-26BC-4D1D-A776-5C92EFF970A9}" destId="{4CB784F6-F5BA-4706-862B-DF0930A22A12}" srcOrd="1" destOrd="0" presId="urn:microsoft.com/office/officeart/2005/8/layout/vProcess5"/>
    <dgm:cxn modelId="{69624144-86AE-44C5-AE7F-CC0D155FF709}" srcId="{75F4E4FE-7D6F-4386-AD92-27B91738CB4C}" destId="{227E7FBF-26BC-4D1D-A776-5C92EFF970A9}" srcOrd="2" destOrd="0" parTransId="{6505F2DB-E1FA-4E17-B6EE-B44B623F37B0}" sibTransId="{32317BCB-7372-4375-99FA-247EDE9153EA}"/>
    <dgm:cxn modelId="{522709FD-AB87-4D46-8CD9-2447175DD0D3}" srcId="{75F4E4FE-7D6F-4386-AD92-27B91738CB4C}" destId="{4E5F63D0-8A67-4F4C-8063-0D7BC34634E3}" srcOrd="0" destOrd="0" parTransId="{A698B4D5-6AFA-4940-B16D-9E937A02CABC}" sibTransId="{1C9E240F-308E-4131-8414-561CE7DBFCC6}"/>
    <dgm:cxn modelId="{4BCDA368-94CB-4C41-95D7-14E442CDEFF5}" type="presOf" srcId="{50DD865F-0122-4158-94FC-4DD742BB23A9}" destId="{13387222-5A84-4515-96A5-A35B75B0A73D}" srcOrd="1" destOrd="0" presId="urn:microsoft.com/office/officeart/2005/8/layout/vProcess5"/>
    <dgm:cxn modelId="{E47F8E83-ED0E-4A33-8720-D16232977C06}" type="presParOf" srcId="{29A496D8-5A7D-4B34-93D7-B7705FBD1DDF}" destId="{FE7DE18B-B818-4E78-9AF7-7ACD66BF96F8}" srcOrd="0" destOrd="0" presId="urn:microsoft.com/office/officeart/2005/8/layout/vProcess5"/>
    <dgm:cxn modelId="{EB3EC3BE-B511-44BF-9E8F-8FB0BD1BC64A}" type="presParOf" srcId="{29A496D8-5A7D-4B34-93D7-B7705FBD1DDF}" destId="{6944908D-695A-4C5D-8AB8-369974BD4B68}" srcOrd="1" destOrd="0" presId="urn:microsoft.com/office/officeart/2005/8/layout/vProcess5"/>
    <dgm:cxn modelId="{C13E63A9-DA78-4C05-BD1C-1B1D2A52E446}" type="presParOf" srcId="{29A496D8-5A7D-4B34-93D7-B7705FBD1DDF}" destId="{036BD3C2-F742-46F5-8B81-0E387177F204}" srcOrd="2" destOrd="0" presId="urn:microsoft.com/office/officeart/2005/8/layout/vProcess5"/>
    <dgm:cxn modelId="{533319C2-FDF2-42E2-B045-77972D35EE16}" type="presParOf" srcId="{29A496D8-5A7D-4B34-93D7-B7705FBD1DDF}" destId="{1C404387-DAEE-4B2F-A430-39478B324945}" srcOrd="3" destOrd="0" presId="urn:microsoft.com/office/officeart/2005/8/layout/vProcess5"/>
    <dgm:cxn modelId="{3FC5D006-7EC2-4F2C-9C97-EF700D3FBF5A}" type="presParOf" srcId="{29A496D8-5A7D-4B34-93D7-B7705FBD1DDF}" destId="{2C8358F6-E539-49BE-BC78-42FEC853947D}" srcOrd="4" destOrd="0" presId="urn:microsoft.com/office/officeart/2005/8/layout/vProcess5"/>
    <dgm:cxn modelId="{56BF58B8-E1E0-4CD3-A032-A5F1F89BA33D}" type="presParOf" srcId="{29A496D8-5A7D-4B34-93D7-B7705FBD1DDF}" destId="{B3DF6E8C-72C6-42DB-9813-B13525029270}" srcOrd="5" destOrd="0" presId="urn:microsoft.com/office/officeart/2005/8/layout/vProcess5"/>
    <dgm:cxn modelId="{397A01C8-E762-41B3-ACE1-610138036C6D}" type="presParOf" srcId="{29A496D8-5A7D-4B34-93D7-B7705FBD1DDF}" destId="{EACECAF7-2A30-49C7-B732-7D2E5278CFC9}" srcOrd="6" destOrd="0" presId="urn:microsoft.com/office/officeart/2005/8/layout/vProcess5"/>
    <dgm:cxn modelId="{C51418C3-1557-47E6-90D0-98D99857739E}" type="presParOf" srcId="{29A496D8-5A7D-4B34-93D7-B7705FBD1DDF}" destId="{4D1ACAF6-372F-445A-9E97-6A9D4ED52C4A}" srcOrd="7" destOrd="0" presId="urn:microsoft.com/office/officeart/2005/8/layout/vProcess5"/>
    <dgm:cxn modelId="{CBF89D2C-2018-4DA8-A961-67D88E523024}" type="presParOf" srcId="{29A496D8-5A7D-4B34-93D7-B7705FBD1DDF}" destId="{8A26D29A-D475-4DF3-AD1A-8AC35874DD08}" srcOrd="8" destOrd="0" presId="urn:microsoft.com/office/officeart/2005/8/layout/vProcess5"/>
    <dgm:cxn modelId="{4831713B-6760-488B-8D16-96A2049150FC}" type="presParOf" srcId="{29A496D8-5A7D-4B34-93D7-B7705FBD1DDF}" destId="{3AF71BBF-C6E5-466D-85DE-A00ED8BB3F0D}" srcOrd="9" destOrd="0" presId="urn:microsoft.com/office/officeart/2005/8/layout/vProcess5"/>
    <dgm:cxn modelId="{C15A9E82-5464-4DBA-A447-D25F474E51DE}" type="presParOf" srcId="{29A496D8-5A7D-4B34-93D7-B7705FBD1DDF}" destId="{220E641E-4D1D-4B4D-B2E9-A9ED428BB3C8}" srcOrd="10" destOrd="0" presId="urn:microsoft.com/office/officeart/2005/8/layout/vProcess5"/>
    <dgm:cxn modelId="{CE7B23EE-25AE-4531-B361-635E10A38475}" type="presParOf" srcId="{29A496D8-5A7D-4B34-93D7-B7705FBD1DDF}" destId="{3A9C61B9-CE36-473A-97EE-3CF458F9D887}" srcOrd="11" destOrd="0" presId="urn:microsoft.com/office/officeart/2005/8/layout/vProcess5"/>
    <dgm:cxn modelId="{A7A3D2C8-D293-4C5E-B4BB-354D8BB08E47}" type="presParOf" srcId="{29A496D8-5A7D-4B34-93D7-B7705FBD1DDF}" destId="{4CB784F6-F5BA-4706-862B-DF0930A22A12}" srcOrd="12" destOrd="0" presId="urn:microsoft.com/office/officeart/2005/8/layout/vProcess5"/>
    <dgm:cxn modelId="{DFAC9D08-9FCD-420F-85FD-104B9B8CF82A}" type="presParOf" srcId="{29A496D8-5A7D-4B34-93D7-B7705FBD1DDF}" destId="{13387222-5A84-4515-96A5-A35B75B0A73D}" srcOrd="13" destOrd="0" presId="urn:microsoft.com/office/officeart/2005/8/layout/vProcess5"/>
    <dgm:cxn modelId="{F3748061-1A1D-48A0-B957-7800B5774176}" type="presParOf" srcId="{29A496D8-5A7D-4B34-93D7-B7705FBD1DDF}" destId="{FBCCAAC3-BD17-456A-A0BE-C58933E8A3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4E4FE-7D6F-4386-AD92-27B91738CB4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870DE-1603-44C4-A34A-E7EE966C4DFD}">
      <dgm:prSet phldrT="[Text]"/>
      <dgm:spPr/>
      <dgm:t>
        <a:bodyPr/>
        <a:lstStyle/>
        <a:p>
          <a:r>
            <a:rPr lang="en-US" dirty="0" smtClean="0"/>
            <a:t>Offer direct statements that include choices to provide clear understanding of expectations	</a:t>
          </a:r>
          <a:endParaRPr lang="en-US" dirty="0"/>
        </a:p>
      </dgm:t>
    </dgm:pt>
    <dgm:pt modelId="{5D08C2E4-EAA0-44A5-8D35-569708946BC0}" type="parTrans" cxnId="{2A975A0D-19ED-4E9E-A65C-7D4045388CFB}">
      <dgm:prSet/>
      <dgm:spPr/>
      <dgm:t>
        <a:bodyPr/>
        <a:lstStyle/>
        <a:p>
          <a:endParaRPr lang="en-US"/>
        </a:p>
      </dgm:t>
    </dgm:pt>
    <dgm:pt modelId="{D0F3B368-F4C2-4CF0-AC93-0628249ABF81}" type="sibTrans" cxnId="{2A975A0D-19ED-4E9E-A65C-7D4045388CFB}">
      <dgm:prSet/>
      <dgm:spPr/>
      <dgm:t>
        <a:bodyPr/>
        <a:lstStyle/>
        <a:p>
          <a:endParaRPr lang="en-US"/>
        </a:p>
      </dgm:t>
    </dgm:pt>
    <dgm:pt modelId="{50DD865F-0122-4158-94FC-4DD742BB23A9}">
      <dgm:prSet phldrT="[Text]"/>
      <dgm:spPr/>
      <dgm:t>
        <a:bodyPr/>
        <a:lstStyle/>
        <a:p>
          <a:r>
            <a:rPr lang="en-US" dirty="0" smtClean="0"/>
            <a:t>Offer alternatives</a:t>
          </a:r>
          <a:endParaRPr lang="en-US" dirty="0"/>
        </a:p>
      </dgm:t>
    </dgm:pt>
    <dgm:pt modelId="{D72AA517-1F3A-49F6-BC84-3A8C954C4B69}" type="sibTrans" cxnId="{B7FC0F37-6B09-4F65-AB00-C9FD24AC4414}">
      <dgm:prSet/>
      <dgm:spPr/>
      <dgm:t>
        <a:bodyPr/>
        <a:lstStyle/>
        <a:p>
          <a:endParaRPr lang="en-US"/>
        </a:p>
      </dgm:t>
    </dgm:pt>
    <dgm:pt modelId="{AABBB12B-5D4D-4516-BE04-15B93FB4814B}" type="parTrans" cxnId="{B7FC0F37-6B09-4F65-AB00-C9FD24AC4414}">
      <dgm:prSet/>
      <dgm:spPr/>
      <dgm:t>
        <a:bodyPr/>
        <a:lstStyle/>
        <a:p>
          <a:endParaRPr lang="en-US"/>
        </a:p>
      </dgm:t>
    </dgm:pt>
    <dgm:pt modelId="{227E7FBF-26BC-4D1D-A776-5C92EFF970A9}">
      <dgm:prSet phldrT="[Text]"/>
      <dgm:spPr/>
      <dgm:t>
        <a:bodyPr/>
        <a:lstStyle/>
        <a:p>
          <a:r>
            <a:rPr lang="en-US" dirty="0" smtClean="0"/>
            <a:t>Offer suggestions on what appropriate behavior looks like </a:t>
          </a:r>
          <a:endParaRPr lang="en-US" dirty="0"/>
        </a:p>
      </dgm:t>
    </dgm:pt>
    <dgm:pt modelId="{32317BCB-7372-4375-99FA-247EDE9153EA}" type="sibTrans" cxnId="{69624144-86AE-44C5-AE7F-CC0D155FF709}">
      <dgm:prSet/>
      <dgm:spPr/>
      <dgm:t>
        <a:bodyPr/>
        <a:lstStyle/>
        <a:p>
          <a:endParaRPr lang="en-US"/>
        </a:p>
      </dgm:t>
    </dgm:pt>
    <dgm:pt modelId="{6505F2DB-E1FA-4E17-B6EE-B44B623F37B0}" type="parTrans" cxnId="{69624144-86AE-44C5-AE7F-CC0D155FF709}">
      <dgm:prSet/>
      <dgm:spPr/>
      <dgm:t>
        <a:bodyPr/>
        <a:lstStyle/>
        <a:p>
          <a:endParaRPr lang="en-US"/>
        </a:p>
      </dgm:t>
    </dgm:pt>
    <dgm:pt modelId="{09ED7139-D9B9-4630-8D49-950C251B1491}">
      <dgm:prSet/>
      <dgm:spPr/>
      <dgm:t>
        <a:bodyPr/>
        <a:lstStyle/>
        <a:p>
          <a:endParaRPr lang="en-US" dirty="0"/>
        </a:p>
      </dgm:t>
    </dgm:pt>
    <dgm:pt modelId="{34765A7B-C7D2-4CC2-8432-3F4B4A426A5E}" type="parTrans" cxnId="{A351C950-450D-485F-BEF7-667777289AD9}">
      <dgm:prSet/>
      <dgm:spPr/>
      <dgm:t>
        <a:bodyPr/>
        <a:lstStyle/>
        <a:p>
          <a:endParaRPr lang="en-US"/>
        </a:p>
      </dgm:t>
    </dgm:pt>
    <dgm:pt modelId="{497D5532-EE25-416E-8B8E-5354EB7CDD58}" type="sibTrans" cxnId="{A351C950-450D-485F-BEF7-667777289AD9}">
      <dgm:prSet/>
      <dgm:spPr/>
      <dgm:t>
        <a:bodyPr/>
        <a:lstStyle/>
        <a:p>
          <a:endParaRPr lang="en-US"/>
        </a:p>
      </dgm:t>
    </dgm:pt>
    <dgm:pt modelId="{4E5F63D0-8A67-4F4C-8063-0D7BC34634E3}">
      <dgm:prSet/>
      <dgm:spPr/>
      <dgm:t>
        <a:bodyPr/>
        <a:lstStyle/>
        <a:p>
          <a:r>
            <a:rPr lang="en-US" dirty="0" smtClean="0"/>
            <a:t>Offer introductions</a:t>
          </a:r>
          <a:endParaRPr lang="en-US" dirty="0"/>
        </a:p>
      </dgm:t>
    </dgm:pt>
    <dgm:pt modelId="{A698B4D5-6AFA-4940-B16D-9E937A02CABC}" type="parTrans" cxnId="{522709FD-AB87-4D46-8CD9-2447175DD0D3}">
      <dgm:prSet/>
      <dgm:spPr/>
      <dgm:t>
        <a:bodyPr/>
        <a:lstStyle/>
        <a:p>
          <a:endParaRPr lang="en-US"/>
        </a:p>
      </dgm:t>
    </dgm:pt>
    <dgm:pt modelId="{1C9E240F-308E-4131-8414-561CE7DBFCC6}" type="sibTrans" cxnId="{522709FD-AB87-4D46-8CD9-2447175DD0D3}">
      <dgm:prSet/>
      <dgm:spPr/>
      <dgm:t>
        <a:bodyPr/>
        <a:lstStyle/>
        <a:p>
          <a:endParaRPr lang="en-US"/>
        </a:p>
      </dgm:t>
    </dgm:pt>
    <dgm:pt modelId="{29A496D8-5A7D-4B34-93D7-B7705FBD1DDF}" type="pres">
      <dgm:prSet presAssocID="{75F4E4FE-7D6F-4386-AD92-27B91738CB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DE18B-B818-4E78-9AF7-7ACD66BF96F8}" type="pres">
      <dgm:prSet presAssocID="{75F4E4FE-7D6F-4386-AD92-27B91738CB4C}" presName="dummyMaxCanvas" presStyleCnt="0">
        <dgm:presLayoutVars/>
      </dgm:prSet>
      <dgm:spPr/>
    </dgm:pt>
    <dgm:pt modelId="{6944908D-695A-4C5D-8AB8-369974BD4B68}" type="pres">
      <dgm:prSet presAssocID="{75F4E4FE-7D6F-4386-AD92-27B91738CB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D3C2-F742-46F5-8B81-0E387177F204}" type="pres">
      <dgm:prSet presAssocID="{75F4E4FE-7D6F-4386-AD92-27B91738CB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04387-DAEE-4B2F-A430-39478B324945}" type="pres">
      <dgm:prSet presAssocID="{75F4E4FE-7D6F-4386-AD92-27B91738CB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358F6-E539-49BE-BC78-42FEC853947D}" type="pres">
      <dgm:prSet presAssocID="{75F4E4FE-7D6F-4386-AD92-27B91738CB4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F6E8C-72C6-42DB-9813-B13525029270}" type="pres">
      <dgm:prSet presAssocID="{75F4E4FE-7D6F-4386-AD92-27B91738CB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ECAF7-2A30-49C7-B732-7D2E5278CFC9}" type="pres">
      <dgm:prSet presAssocID="{75F4E4FE-7D6F-4386-AD92-27B91738CB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CAF6-372F-445A-9E97-6A9D4ED52C4A}" type="pres">
      <dgm:prSet presAssocID="{75F4E4FE-7D6F-4386-AD92-27B91738CB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6D29A-D475-4DF3-AD1A-8AC35874DD08}" type="pres">
      <dgm:prSet presAssocID="{75F4E4FE-7D6F-4386-AD92-27B91738CB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71BBF-C6E5-466D-85DE-A00ED8BB3F0D}" type="pres">
      <dgm:prSet presAssocID="{75F4E4FE-7D6F-4386-AD92-27B91738CB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E641E-4D1D-4B4D-B2E9-A9ED428BB3C8}" type="pres">
      <dgm:prSet presAssocID="{75F4E4FE-7D6F-4386-AD92-27B91738CB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61B9-CE36-473A-97EE-3CF458F9D887}" type="pres">
      <dgm:prSet presAssocID="{75F4E4FE-7D6F-4386-AD92-27B91738CB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784F6-F5BA-4706-862B-DF0930A22A12}" type="pres">
      <dgm:prSet presAssocID="{75F4E4FE-7D6F-4386-AD92-27B91738CB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87222-5A84-4515-96A5-A35B75B0A73D}" type="pres">
      <dgm:prSet presAssocID="{75F4E4FE-7D6F-4386-AD92-27B91738CB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AAC3-BD17-456A-A0BE-C58933E8A3F8}" type="pres">
      <dgm:prSet presAssocID="{75F4E4FE-7D6F-4386-AD92-27B91738CB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180719-7A91-47DC-8AF3-39BBD941B8F5}" type="presOf" srcId="{32317BCB-7372-4375-99FA-247EDE9153EA}" destId="{8A26D29A-D475-4DF3-AD1A-8AC35874DD08}" srcOrd="0" destOrd="0" presId="urn:microsoft.com/office/officeart/2005/8/layout/vProcess5"/>
    <dgm:cxn modelId="{08E84B16-942F-4EB4-814F-DFA36922C1B4}" type="presOf" srcId="{50DD865F-0122-4158-94FC-4DD742BB23A9}" destId="{2C8358F6-E539-49BE-BC78-42FEC853947D}" srcOrd="0" destOrd="0" presId="urn:microsoft.com/office/officeart/2005/8/layout/vProcess5"/>
    <dgm:cxn modelId="{48033BD6-FE24-4C5F-9723-14695056F31D}" type="presOf" srcId="{D72AA517-1F3A-49F6-BC84-3A8C954C4B69}" destId="{3AF71BBF-C6E5-466D-85DE-A00ED8BB3F0D}" srcOrd="0" destOrd="0" presId="urn:microsoft.com/office/officeart/2005/8/layout/vProcess5"/>
    <dgm:cxn modelId="{69624144-86AE-44C5-AE7F-CC0D155FF709}" srcId="{75F4E4FE-7D6F-4386-AD92-27B91738CB4C}" destId="{227E7FBF-26BC-4D1D-A776-5C92EFF970A9}" srcOrd="2" destOrd="0" parTransId="{6505F2DB-E1FA-4E17-B6EE-B44B623F37B0}" sibTransId="{32317BCB-7372-4375-99FA-247EDE9153EA}"/>
    <dgm:cxn modelId="{EE008E01-710C-4966-99AE-0E2DA77638E4}" type="presOf" srcId="{227E7FBF-26BC-4D1D-A776-5C92EFF970A9}" destId="{1C404387-DAEE-4B2F-A430-39478B324945}" srcOrd="0" destOrd="0" presId="urn:microsoft.com/office/officeart/2005/8/layout/vProcess5"/>
    <dgm:cxn modelId="{F684727E-A888-4056-A305-3B4210765A7D}" type="presOf" srcId="{D0F3B368-F4C2-4CF0-AC93-0628249ABF81}" destId="{4D1ACAF6-372F-445A-9E97-6A9D4ED52C4A}" srcOrd="0" destOrd="0" presId="urn:microsoft.com/office/officeart/2005/8/layout/vProcess5"/>
    <dgm:cxn modelId="{A1223CA4-F54F-431E-A43D-E4AD57AFC1D2}" type="presOf" srcId="{1C9E240F-308E-4131-8414-561CE7DBFCC6}" destId="{EACECAF7-2A30-49C7-B732-7D2E5278CFC9}" srcOrd="0" destOrd="0" presId="urn:microsoft.com/office/officeart/2005/8/layout/vProcess5"/>
    <dgm:cxn modelId="{3A1DB041-38B2-4CE3-A29E-0E39B96E37B5}" type="presOf" srcId="{1EB870DE-1603-44C4-A34A-E7EE966C4DFD}" destId="{3A9C61B9-CE36-473A-97EE-3CF458F9D887}" srcOrd="1" destOrd="0" presId="urn:microsoft.com/office/officeart/2005/8/layout/vProcess5"/>
    <dgm:cxn modelId="{2A975A0D-19ED-4E9E-A65C-7D4045388CFB}" srcId="{75F4E4FE-7D6F-4386-AD92-27B91738CB4C}" destId="{1EB870DE-1603-44C4-A34A-E7EE966C4DFD}" srcOrd="1" destOrd="0" parTransId="{5D08C2E4-EAA0-44A5-8D35-569708946BC0}" sibTransId="{D0F3B368-F4C2-4CF0-AC93-0628249ABF81}"/>
    <dgm:cxn modelId="{9F426FAE-0A8E-4572-B64C-4CB7960F5FFE}" type="presOf" srcId="{4E5F63D0-8A67-4F4C-8063-0D7BC34634E3}" destId="{220E641E-4D1D-4B4D-B2E9-A9ED428BB3C8}" srcOrd="1" destOrd="0" presId="urn:microsoft.com/office/officeart/2005/8/layout/vProcess5"/>
    <dgm:cxn modelId="{0DBA27BE-42D1-49C7-AECA-C9D113FCBEEE}" type="presOf" srcId="{227E7FBF-26BC-4D1D-A776-5C92EFF970A9}" destId="{4CB784F6-F5BA-4706-862B-DF0930A22A12}" srcOrd="1" destOrd="0" presId="urn:microsoft.com/office/officeart/2005/8/layout/vProcess5"/>
    <dgm:cxn modelId="{B9EC9AB7-20FE-4BE8-AA28-8437E19F8479}" type="presOf" srcId="{09ED7139-D9B9-4630-8D49-950C251B1491}" destId="{FBCCAAC3-BD17-456A-A0BE-C58933E8A3F8}" srcOrd="1" destOrd="0" presId="urn:microsoft.com/office/officeart/2005/8/layout/vProcess5"/>
    <dgm:cxn modelId="{FEAB274E-886B-4F4B-87F4-E9E1717DE9E0}" type="presOf" srcId="{50DD865F-0122-4158-94FC-4DD742BB23A9}" destId="{13387222-5A84-4515-96A5-A35B75B0A73D}" srcOrd="1" destOrd="0" presId="urn:microsoft.com/office/officeart/2005/8/layout/vProcess5"/>
    <dgm:cxn modelId="{40E043A6-FB6B-4366-B43A-A133AC123A48}" type="presOf" srcId="{75F4E4FE-7D6F-4386-AD92-27B91738CB4C}" destId="{29A496D8-5A7D-4B34-93D7-B7705FBD1DDF}" srcOrd="0" destOrd="0" presId="urn:microsoft.com/office/officeart/2005/8/layout/vProcess5"/>
    <dgm:cxn modelId="{A351C950-450D-485F-BEF7-667777289AD9}" srcId="{75F4E4FE-7D6F-4386-AD92-27B91738CB4C}" destId="{09ED7139-D9B9-4630-8D49-950C251B1491}" srcOrd="4" destOrd="0" parTransId="{34765A7B-C7D2-4CC2-8432-3F4B4A426A5E}" sibTransId="{497D5532-EE25-416E-8B8E-5354EB7CDD58}"/>
    <dgm:cxn modelId="{76C97BA2-1AD6-4058-929B-02A6F0E51D38}" type="presOf" srcId="{09ED7139-D9B9-4630-8D49-950C251B1491}" destId="{B3DF6E8C-72C6-42DB-9813-B13525029270}" srcOrd="0" destOrd="0" presId="urn:microsoft.com/office/officeart/2005/8/layout/vProcess5"/>
    <dgm:cxn modelId="{A9BEF3D2-E836-4D4C-AD4F-A02CF5D2E8B4}" type="presOf" srcId="{1EB870DE-1603-44C4-A34A-E7EE966C4DFD}" destId="{036BD3C2-F742-46F5-8B81-0E387177F204}" srcOrd="0" destOrd="0" presId="urn:microsoft.com/office/officeart/2005/8/layout/vProcess5"/>
    <dgm:cxn modelId="{522709FD-AB87-4D46-8CD9-2447175DD0D3}" srcId="{75F4E4FE-7D6F-4386-AD92-27B91738CB4C}" destId="{4E5F63D0-8A67-4F4C-8063-0D7BC34634E3}" srcOrd="0" destOrd="0" parTransId="{A698B4D5-6AFA-4940-B16D-9E937A02CABC}" sibTransId="{1C9E240F-308E-4131-8414-561CE7DBFCC6}"/>
    <dgm:cxn modelId="{1CAD7BF9-AC2F-4B25-BC5D-BB59E96E43A7}" type="presOf" srcId="{4E5F63D0-8A67-4F4C-8063-0D7BC34634E3}" destId="{6944908D-695A-4C5D-8AB8-369974BD4B68}" srcOrd="0" destOrd="0" presId="urn:microsoft.com/office/officeart/2005/8/layout/vProcess5"/>
    <dgm:cxn modelId="{B7FC0F37-6B09-4F65-AB00-C9FD24AC4414}" srcId="{75F4E4FE-7D6F-4386-AD92-27B91738CB4C}" destId="{50DD865F-0122-4158-94FC-4DD742BB23A9}" srcOrd="3" destOrd="0" parTransId="{AABBB12B-5D4D-4516-BE04-15B93FB4814B}" sibTransId="{D72AA517-1F3A-49F6-BC84-3A8C954C4B69}"/>
    <dgm:cxn modelId="{C1A77629-FCC5-4AD6-999A-84C495308A45}" type="presParOf" srcId="{29A496D8-5A7D-4B34-93D7-B7705FBD1DDF}" destId="{FE7DE18B-B818-4E78-9AF7-7ACD66BF96F8}" srcOrd="0" destOrd="0" presId="urn:microsoft.com/office/officeart/2005/8/layout/vProcess5"/>
    <dgm:cxn modelId="{99367680-DFE9-4284-9DCF-3E9AF506F7B9}" type="presParOf" srcId="{29A496D8-5A7D-4B34-93D7-B7705FBD1DDF}" destId="{6944908D-695A-4C5D-8AB8-369974BD4B68}" srcOrd="1" destOrd="0" presId="urn:microsoft.com/office/officeart/2005/8/layout/vProcess5"/>
    <dgm:cxn modelId="{80EB1897-B4AF-40FB-BFFC-DCFF856969F4}" type="presParOf" srcId="{29A496D8-5A7D-4B34-93D7-B7705FBD1DDF}" destId="{036BD3C2-F742-46F5-8B81-0E387177F204}" srcOrd="2" destOrd="0" presId="urn:microsoft.com/office/officeart/2005/8/layout/vProcess5"/>
    <dgm:cxn modelId="{C9BC4312-0002-4B92-9F66-CF7118AA14A2}" type="presParOf" srcId="{29A496D8-5A7D-4B34-93D7-B7705FBD1DDF}" destId="{1C404387-DAEE-4B2F-A430-39478B324945}" srcOrd="3" destOrd="0" presId="urn:microsoft.com/office/officeart/2005/8/layout/vProcess5"/>
    <dgm:cxn modelId="{385C2EC5-39E1-486E-90C7-6F9729BEF93C}" type="presParOf" srcId="{29A496D8-5A7D-4B34-93D7-B7705FBD1DDF}" destId="{2C8358F6-E539-49BE-BC78-42FEC853947D}" srcOrd="4" destOrd="0" presId="urn:microsoft.com/office/officeart/2005/8/layout/vProcess5"/>
    <dgm:cxn modelId="{4AED74A1-B4FB-46FF-8049-555493B5CD46}" type="presParOf" srcId="{29A496D8-5A7D-4B34-93D7-B7705FBD1DDF}" destId="{B3DF6E8C-72C6-42DB-9813-B13525029270}" srcOrd="5" destOrd="0" presId="urn:microsoft.com/office/officeart/2005/8/layout/vProcess5"/>
    <dgm:cxn modelId="{1B4DB64A-7494-4D16-B2F4-87391189F55A}" type="presParOf" srcId="{29A496D8-5A7D-4B34-93D7-B7705FBD1DDF}" destId="{EACECAF7-2A30-49C7-B732-7D2E5278CFC9}" srcOrd="6" destOrd="0" presId="urn:microsoft.com/office/officeart/2005/8/layout/vProcess5"/>
    <dgm:cxn modelId="{84B6B3B2-B548-49C3-BF92-25731AD4C0D0}" type="presParOf" srcId="{29A496D8-5A7D-4B34-93D7-B7705FBD1DDF}" destId="{4D1ACAF6-372F-445A-9E97-6A9D4ED52C4A}" srcOrd="7" destOrd="0" presId="urn:microsoft.com/office/officeart/2005/8/layout/vProcess5"/>
    <dgm:cxn modelId="{D7A44AF8-7B16-4BE4-A232-9E3B985DDE69}" type="presParOf" srcId="{29A496D8-5A7D-4B34-93D7-B7705FBD1DDF}" destId="{8A26D29A-D475-4DF3-AD1A-8AC35874DD08}" srcOrd="8" destOrd="0" presId="urn:microsoft.com/office/officeart/2005/8/layout/vProcess5"/>
    <dgm:cxn modelId="{DA3742DA-C1D9-4FF3-94DD-D33D7165B0EE}" type="presParOf" srcId="{29A496D8-5A7D-4B34-93D7-B7705FBD1DDF}" destId="{3AF71BBF-C6E5-466D-85DE-A00ED8BB3F0D}" srcOrd="9" destOrd="0" presId="urn:microsoft.com/office/officeart/2005/8/layout/vProcess5"/>
    <dgm:cxn modelId="{7E91C77E-A192-4863-9CF0-2E6C7D51E4CB}" type="presParOf" srcId="{29A496D8-5A7D-4B34-93D7-B7705FBD1DDF}" destId="{220E641E-4D1D-4B4D-B2E9-A9ED428BB3C8}" srcOrd="10" destOrd="0" presId="urn:microsoft.com/office/officeart/2005/8/layout/vProcess5"/>
    <dgm:cxn modelId="{DB2032F1-4474-4AB2-B37C-568D530EBDBF}" type="presParOf" srcId="{29A496D8-5A7D-4B34-93D7-B7705FBD1DDF}" destId="{3A9C61B9-CE36-473A-97EE-3CF458F9D887}" srcOrd="11" destOrd="0" presId="urn:microsoft.com/office/officeart/2005/8/layout/vProcess5"/>
    <dgm:cxn modelId="{05FA44A9-A26A-4394-AAB7-01AEDF16A17F}" type="presParOf" srcId="{29A496D8-5A7D-4B34-93D7-B7705FBD1DDF}" destId="{4CB784F6-F5BA-4706-862B-DF0930A22A12}" srcOrd="12" destOrd="0" presId="urn:microsoft.com/office/officeart/2005/8/layout/vProcess5"/>
    <dgm:cxn modelId="{6AA7F404-2687-4E0F-A2F1-1B8DD90250E4}" type="presParOf" srcId="{29A496D8-5A7D-4B34-93D7-B7705FBD1DDF}" destId="{13387222-5A84-4515-96A5-A35B75B0A73D}" srcOrd="13" destOrd="0" presId="urn:microsoft.com/office/officeart/2005/8/layout/vProcess5"/>
    <dgm:cxn modelId="{C0D77253-018B-40A7-8D32-25B2A3377667}" type="presParOf" srcId="{29A496D8-5A7D-4B34-93D7-B7705FBD1DDF}" destId="{FBCCAAC3-BD17-456A-A0BE-C58933E8A3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F4E4FE-7D6F-4386-AD92-27B91738CB4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870DE-1603-44C4-A34A-E7EE966C4DFD}">
      <dgm:prSet phldrT="[Text]"/>
      <dgm:spPr/>
      <dgm:t>
        <a:bodyPr/>
        <a:lstStyle/>
        <a:p>
          <a:r>
            <a:rPr lang="en-US" dirty="0" smtClean="0"/>
            <a:t>Offer direct statements that include choices to provide clear understanding of expectations	</a:t>
          </a:r>
          <a:endParaRPr lang="en-US" dirty="0"/>
        </a:p>
      </dgm:t>
    </dgm:pt>
    <dgm:pt modelId="{5D08C2E4-EAA0-44A5-8D35-569708946BC0}" type="parTrans" cxnId="{2A975A0D-19ED-4E9E-A65C-7D4045388CFB}">
      <dgm:prSet/>
      <dgm:spPr/>
      <dgm:t>
        <a:bodyPr/>
        <a:lstStyle/>
        <a:p>
          <a:endParaRPr lang="en-US"/>
        </a:p>
      </dgm:t>
    </dgm:pt>
    <dgm:pt modelId="{D0F3B368-F4C2-4CF0-AC93-0628249ABF81}" type="sibTrans" cxnId="{2A975A0D-19ED-4E9E-A65C-7D4045388CFB}">
      <dgm:prSet/>
      <dgm:spPr/>
      <dgm:t>
        <a:bodyPr/>
        <a:lstStyle/>
        <a:p>
          <a:endParaRPr lang="en-US"/>
        </a:p>
      </dgm:t>
    </dgm:pt>
    <dgm:pt modelId="{50DD865F-0122-4158-94FC-4DD742BB23A9}">
      <dgm:prSet phldrT="[Text]"/>
      <dgm:spPr/>
      <dgm:t>
        <a:bodyPr/>
        <a:lstStyle/>
        <a:p>
          <a:r>
            <a:rPr lang="en-US" dirty="0" smtClean="0"/>
            <a:t>Offer alternatives</a:t>
          </a:r>
          <a:endParaRPr lang="en-US" dirty="0"/>
        </a:p>
      </dgm:t>
    </dgm:pt>
    <dgm:pt modelId="{D72AA517-1F3A-49F6-BC84-3A8C954C4B69}" type="sibTrans" cxnId="{B7FC0F37-6B09-4F65-AB00-C9FD24AC4414}">
      <dgm:prSet/>
      <dgm:spPr/>
      <dgm:t>
        <a:bodyPr/>
        <a:lstStyle/>
        <a:p>
          <a:endParaRPr lang="en-US"/>
        </a:p>
      </dgm:t>
    </dgm:pt>
    <dgm:pt modelId="{AABBB12B-5D4D-4516-BE04-15B93FB4814B}" type="parTrans" cxnId="{B7FC0F37-6B09-4F65-AB00-C9FD24AC4414}">
      <dgm:prSet/>
      <dgm:spPr/>
      <dgm:t>
        <a:bodyPr/>
        <a:lstStyle/>
        <a:p>
          <a:endParaRPr lang="en-US"/>
        </a:p>
      </dgm:t>
    </dgm:pt>
    <dgm:pt modelId="{227E7FBF-26BC-4D1D-A776-5C92EFF970A9}">
      <dgm:prSet phldrT="[Text]"/>
      <dgm:spPr/>
      <dgm:t>
        <a:bodyPr/>
        <a:lstStyle/>
        <a:p>
          <a:r>
            <a:rPr lang="en-US" dirty="0" smtClean="0"/>
            <a:t>Offer suggestions on what appropriate behavior looks like </a:t>
          </a:r>
          <a:endParaRPr lang="en-US" dirty="0"/>
        </a:p>
      </dgm:t>
    </dgm:pt>
    <dgm:pt modelId="{32317BCB-7372-4375-99FA-247EDE9153EA}" type="sibTrans" cxnId="{69624144-86AE-44C5-AE7F-CC0D155FF709}">
      <dgm:prSet/>
      <dgm:spPr/>
      <dgm:t>
        <a:bodyPr/>
        <a:lstStyle/>
        <a:p>
          <a:endParaRPr lang="en-US"/>
        </a:p>
      </dgm:t>
    </dgm:pt>
    <dgm:pt modelId="{6505F2DB-E1FA-4E17-B6EE-B44B623F37B0}" type="parTrans" cxnId="{69624144-86AE-44C5-AE7F-CC0D155FF709}">
      <dgm:prSet/>
      <dgm:spPr/>
      <dgm:t>
        <a:bodyPr/>
        <a:lstStyle/>
        <a:p>
          <a:endParaRPr lang="en-US"/>
        </a:p>
      </dgm:t>
    </dgm:pt>
    <dgm:pt modelId="{09ED7139-D9B9-4630-8D49-950C251B1491}">
      <dgm:prSet/>
      <dgm:spPr/>
      <dgm:t>
        <a:bodyPr/>
        <a:lstStyle/>
        <a:p>
          <a:r>
            <a:rPr lang="en-US" dirty="0" smtClean="0"/>
            <a:t>Utilize community resources</a:t>
          </a:r>
          <a:endParaRPr lang="en-US" dirty="0"/>
        </a:p>
      </dgm:t>
    </dgm:pt>
    <dgm:pt modelId="{34765A7B-C7D2-4CC2-8432-3F4B4A426A5E}" type="parTrans" cxnId="{A351C950-450D-485F-BEF7-667777289AD9}">
      <dgm:prSet/>
      <dgm:spPr/>
      <dgm:t>
        <a:bodyPr/>
        <a:lstStyle/>
        <a:p>
          <a:endParaRPr lang="en-US"/>
        </a:p>
      </dgm:t>
    </dgm:pt>
    <dgm:pt modelId="{497D5532-EE25-416E-8B8E-5354EB7CDD58}" type="sibTrans" cxnId="{A351C950-450D-485F-BEF7-667777289AD9}">
      <dgm:prSet/>
      <dgm:spPr/>
      <dgm:t>
        <a:bodyPr/>
        <a:lstStyle/>
        <a:p>
          <a:endParaRPr lang="en-US"/>
        </a:p>
      </dgm:t>
    </dgm:pt>
    <dgm:pt modelId="{4E5F63D0-8A67-4F4C-8063-0D7BC34634E3}">
      <dgm:prSet/>
      <dgm:spPr/>
      <dgm:t>
        <a:bodyPr/>
        <a:lstStyle/>
        <a:p>
          <a:r>
            <a:rPr lang="en-US" dirty="0" smtClean="0"/>
            <a:t>Offer introductions</a:t>
          </a:r>
          <a:endParaRPr lang="en-US" dirty="0"/>
        </a:p>
      </dgm:t>
    </dgm:pt>
    <dgm:pt modelId="{A698B4D5-6AFA-4940-B16D-9E937A02CABC}" type="parTrans" cxnId="{522709FD-AB87-4D46-8CD9-2447175DD0D3}">
      <dgm:prSet/>
      <dgm:spPr/>
      <dgm:t>
        <a:bodyPr/>
        <a:lstStyle/>
        <a:p>
          <a:endParaRPr lang="en-US"/>
        </a:p>
      </dgm:t>
    </dgm:pt>
    <dgm:pt modelId="{1C9E240F-308E-4131-8414-561CE7DBFCC6}" type="sibTrans" cxnId="{522709FD-AB87-4D46-8CD9-2447175DD0D3}">
      <dgm:prSet/>
      <dgm:spPr/>
      <dgm:t>
        <a:bodyPr/>
        <a:lstStyle/>
        <a:p>
          <a:endParaRPr lang="en-US"/>
        </a:p>
      </dgm:t>
    </dgm:pt>
    <dgm:pt modelId="{29A496D8-5A7D-4B34-93D7-B7705FBD1DDF}" type="pres">
      <dgm:prSet presAssocID="{75F4E4FE-7D6F-4386-AD92-27B91738CB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DE18B-B818-4E78-9AF7-7ACD66BF96F8}" type="pres">
      <dgm:prSet presAssocID="{75F4E4FE-7D6F-4386-AD92-27B91738CB4C}" presName="dummyMaxCanvas" presStyleCnt="0">
        <dgm:presLayoutVars/>
      </dgm:prSet>
      <dgm:spPr/>
    </dgm:pt>
    <dgm:pt modelId="{6944908D-695A-4C5D-8AB8-369974BD4B68}" type="pres">
      <dgm:prSet presAssocID="{75F4E4FE-7D6F-4386-AD92-27B91738CB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D3C2-F742-46F5-8B81-0E387177F204}" type="pres">
      <dgm:prSet presAssocID="{75F4E4FE-7D6F-4386-AD92-27B91738CB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04387-DAEE-4B2F-A430-39478B324945}" type="pres">
      <dgm:prSet presAssocID="{75F4E4FE-7D6F-4386-AD92-27B91738CB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358F6-E539-49BE-BC78-42FEC853947D}" type="pres">
      <dgm:prSet presAssocID="{75F4E4FE-7D6F-4386-AD92-27B91738CB4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F6E8C-72C6-42DB-9813-B13525029270}" type="pres">
      <dgm:prSet presAssocID="{75F4E4FE-7D6F-4386-AD92-27B91738CB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ECAF7-2A30-49C7-B732-7D2E5278CFC9}" type="pres">
      <dgm:prSet presAssocID="{75F4E4FE-7D6F-4386-AD92-27B91738CB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CAF6-372F-445A-9E97-6A9D4ED52C4A}" type="pres">
      <dgm:prSet presAssocID="{75F4E4FE-7D6F-4386-AD92-27B91738CB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6D29A-D475-4DF3-AD1A-8AC35874DD08}" type="pres">
      <dgm:prSet presAssocID="{75F4E4FE-7D6F-4386-AD92-27B91738CB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71BBF-C6E5-466D-85DE-A00ED8BB3F0D}" type="pres">
      <dgm:prSet presAssocID="{75F4E4FE-7D6F-4386-AD92-27B91738CB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E641E-4D1D-4B4D-B2E9-A9ED428BB3C8}" type="pres">
      <dgm:prSet presAssocID="{75F4E4FE-7D6F-4386-AD92-27B91738CB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C61B9-CE36-473A-97EE-3CF458F9D887}" type="pres">
      <dgm:prSet presAssocID="{75F4E4FE-7D6F-4386-AD92-27B91738CB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784F6-F5BA-4706-862B-DF0930A22A12}" type="pres">
      <dgm:prSet presAssocID="{75F4E4FE-7D6F-4386-AD92-27B91738CB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87222-5A84-4515-96A5-A35B75B0A73D}" type="pres">
      <dgm:prSet presAssocID="{75F4E4FE-7D6F-4386-AD92-27B91738CB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AAC3-BD17-456A-A0BE-C58933E8A3F8}" type="pres">
      <dgm:prSet presAssocID="{75F4E4FE-7D6F-4386-AD92-27B91738CB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827828-3894-426B-B36D-E12C090C11B7}" type="presOf" srcId="{09ED7139-D9B9-4630-8D49-950C251B1491}" destId="{B3DF6E8C-72C6-42DB-9813-B13525029270}" srcOrd="0" destOrd="0" presId="urn:microsoft.com/office/officeart/2005/8/layout/vProcess5"/>
    <dgm:cxn modelId="{69624144-86AE-44C5-AE7F-CC0D155FF709}" srcId="{75F4E4FE-7D6F-4386-AD92-27B91738CB4C}" destId="{227E7FBF-26BC-4D1D-A776-5C92EFF970A9}" srcOrd="2" destOrd="0" parTransId="{6505F2DB-E1FA-4E17-B6EE-B44B623F37B0}" sibTransId="{32317BCB-7372-4375-99FA-247EDE9153EA}"/>
    <dgm:cxn modelId="{082B93F1-29FD-4907-9FF2-D679FCBCC10D}" type="presOf" srcId="{1EB870DE-1603-44C4-A34A-E7EE966C4DFD}" destId="{3A9C61B9-CE36-473A-97EE-3CF458F9D887}" srcOrd="1" destOrd="0" presId="urn:microsoft.com/office/officeart/2005/8/layout/vProcess5"/>
    <dgm:cxn modelId="{CFDF0AEF-3E20-42AF-AB25-966482A91491}" type="presOf" srcId="{50DD865F-0122-4158-94FC-4DD742BB23A9}" destId="{13387222-5A84-4515-96A5-A35B75B0A73D}" srcOrd="1" destOrd="0" presId="urn:microsoft.com/office/officeart/2005/8/layout/vProcess5"/>
    <dgm:cxn modelId="{2A975A0D-19ED-4E9E-A65C-7D4045388CFB}" srcId="{75F4E4FE-7D6F-4386-AD92-27B91738CB4C}" destId="{1EB870DE-1603-44C4-A34A-E7EE966C4DFD}" srcOrd="1" destOrd="0" parTransId="{5D08C2E4-EAA0-44A5-8D35-569708946BC0}" sibTransId="{D0F3B368-F4C2-4CF0-AC93-0628249ABF81}"/>
    <dgm:cxn modelId="{D29A63A4-E3C5-45C6-9A7E-B9F8B85E09A7}" type="presOf" srcId="{1EB870DE-1603-44C4-A34A-E7EE966C4DFD}" destId="{036BD3C2-F742-46F5-8B81-0E387177F204}" srcOrd="0" destOrd="0" presId="urn:microsoft.com/office/officeart/2005/8/layout/vProcess5"/>
    <dgm:cxn modelId="{6EDAAFA5-99D5-41E1-B48C-043D0F8F23D2}" type="presOf" srcId="{09ED7139-D9B9-4630-8D49-950C251B1491}" destId="{FBCCAAC3-BD17-456A-A0BE-C58933E8A3F8}" srcOrd="1" destOrd="0" presId="urn:microsoft.com/office/officeart/2005/8/layout/vProcess5"/>
    <dgm:cxn modelId="{4C23E688-13E4-4312-AF22-F703F23593D4}" type="presOf" srcId="{75F4E4FE-7D6F-4386-AD92-27B91738CB4C}" destId="{29A496D8-5A7D-4B34-93D7-B7705FBD1DDF}" srcOrd="0" destOrd="0" presId="urn:microsoft.com/office/officeart/2005/8/layout/vProcess5"/>
    <dgm:cxn modelId="{BEC086E9-68D9-4923-A6B0-14F9232F51C5}" type="presOf" srcId="{1C9E240F-308E-4131-8414-561CE7DBFCC6}" destId="{EACECAF7-2A30-49C7-B732-7D2E5278CFC9}" srcOrd="0" destOrd="0" presId="urn:microsoft.com/office/officeart/2005/8/layout/vProcess5"/>
    <dgm:cxn modelId="{A351C950-450D-485F-BEF7-667777289AD9}" srcId="{75F4E4FE-7D6F-4386-AD92-27B91738CB4C}" destId="{09ED7139-D9B9-4630-8D49-950C251B1491}" srcOrd="4" destOrd="0" parTransId="{34765A7B-C7D2-4CC2-8432-3F4B4A426A5E}" sibTransId="{497D5532-EE25-416E-8B8E-5354EB7CDD58}"/>
    <dgm:cxn modelId="{90DF9A29-FB53-4CED-B09A-1DC334F95A84}" type="presOf" srcId="{D72AA517-1F3A-49F6-BC84-3A8C954C4B69}" destId="{3AF71BBF-C6E5-466D-85DE-A00ED8BB3F0D}" srcOrd="0" destOrd="0" presId="urn:microsoft.com/office/officeart/2005/8/layout/vProcess5"/>
    <dgm:cxn modelId="{B60998FB-8689-4A9A-9992-B6919782B207}" type="presOf" srcId="{D0F3B368-F4C2-4CF0-AC93-0628249ABF81}" destId="{4D1ACAF6-372F-445A-9E97-6A9D4ED52C4A}" srcOrd="0" destOrd="0" presId="urn:microsoft.com/office/officeart/2005/8/layout/vProcess5"/>
    <dgm:cxn modelId="{0FA39840-E1EC-4247-8A4B-83CF8C59C3AD}" type="presOf" srcId="{227E7FBF-26BC-4D1D-A776-5C92EFF970A9}" destId="{1C404387-DAEE-4B2F-A430-39478B324945}" srcOrd="0" destOrd="0" presId="urn:microsoft.com/office/officeart/2005/8/layout/vProcess5"/>
    <dgm:cxn modelId="{40C89355-AD50-4D91-958A-B64142B1684F}" type="presOf" srcId="{227E7FBF-26BC-4D1D-A776-5C92EFF970A9}" destId="{4CB784F6-F5BA-4706-862B-DF0930A22A12}" srcOrd="1" destOrd="0" presId="urn:microsoft.com/office/officeart/2005/8/layout/vProcess5"/>
    <dgm:cxn modelId="{522709FD-AB87-4D46-8CD9-2447175DD0D3}" srcId="{75F4E4FE-7D6F-4386-AD92-27B91738CB4C}" destId="{4E5F63D0-8A67-4F4C-8063-0D7BC34634E3}" srcOrd="0" destOrd="0" parTransId="{A698B4D5-6AFA-4940-B16D-9E937A02CABC}" sibTransId="{1C9E240F-308E-4131-8414-561CE7DBFCC6}"/>
    <dgm:cxn modelId="{85A21C4F-ABEB-4DE0-8381-4C3D8D24C189}" type="presOf" srcId="{4E5F63D0-8A67-4F4C-8063-0D7BC34634E3}" destId="{220E641E-4D1D-4B4D-B2E9-A9ED428BB3C8}" srcOrd="1" destOrd="0" presId="urn:microsoft.com/office/officeart/2005/8/layout/vProcess5"/>
    <dgm:cxn modelId="{6CD5086C-1BAE-4F88-BD00-D47A5B5D09DC}" type="presOf" srcId="{32317BCB-7372-4375-99FA-247EDE9153EA}" destId="{8A26D29A-D475-4DF3-AD1A-8AC35874DD08}" srcOrd="0" destOrd="0" presId="urn:microsoft.com/office/officeart/2005/8/layout/vProcess5"/>
    <dgm:cxn modelId="{4900E9E4-BB91-485C-A375-FFEB024C8AEF}" type="presOf" srcId="{4E5F63D0-8A67-4F4C-8063-0D7BC34634E3}" destId="{6944908D-695A-4C5D-8AB8-369974BD4B68}" srcOrd="0" destOrd="0" presId="urn:microsoft.com/office/officeart/2005/8/layout/vProcess5"/>
    <dgm:cxn modelId="{A959B138-3242-49C4-A5AB-6CD90BDED21C}" type="presOf" srcId="{50DD865F-0122-4158-94FC-4DD742BB23A9}" destId="{2C8358F6-E539-49BE-BC78-42FEC853947D}" srcOrd="0" destOrd="0" presId="urn:microsoft.com/office/officeart/2005/8/layout/vProcess5"/>
    <dgm:cxn modelId="{B7FC0F37-6B09-4F65-AB00-C9FD24AC4414}" srcId="{75F4E4FE-7D6F-4386-AD92-27B91738CB4C}" destId="{50DD865F-0122-4158-94FC-4DD742BB23A9}" srcOrd="3" destOrd="0" parTransId="{AABBB12B-5D4D-4516-BE04-15B93FB4814B}" sibTransId="{D72AA517-1F3A-49F6-BC84-3A8C954C4B69}"/>
    <dgm:cxn modelId="{AD0CEE35-8039-4133-A5A7-FF9A5980A8C6}" type="presParOf" srcId="{29A496D8-5A7D-4B34-93D7-B7705FBD1DDF}" destId="{FE7DE18B-B818-4E78-9AF7-7ACD66BF96F8}" srcOrd="0" destOrd="0" presId="urn:microsoft.com/office/officeart/2005/8/layout/vProcess5"/>
    <dgm:cxn modelId="{089CEB22-893A-4D3B-AD10-B6E9229E00DF}" type="presParOf" srcId="{29A496D8-5A7D-4B34-93D7-B7705FBD1DDF}" destId="{6944908D-695A-4C5D-8AB8-369974BD4B68}" srcOrd="1" destOrd="0" presId="urn:microsoft.com/office/officeart/2005/8/layout/vProcess5"/>
    <dgm:cxn modelId="{02396906-FDF0-4842-8273-A47780CD56C4}" type="presParOf" srcId="{29A496D8-5A7D-4B34-93D7-B7705FBD1DDF}" destId="{036BD3C2-F742-46F5-8B81-0E387177F204}" srcOrd="2" destOrd="0" presId="urn:microsoft.com/office/officeart/2005/8/layout/vProcess5"/>
    <dgm:cxn modelId="{F3E0C9FC-0AB5-4D06-8F42-B7442DEF2147}" type="presParOf" srcId="{29A496D8-5A7D-4B34-93D7-B7705FBD1DDF}" destId="{1C404387-DAEE-4B2F-A430-39478B324945}" srcOrd="3" destOrd="0" presId="urn:microsoft.com/office/officeart/2005/8/layout/vProcess5"/>
    <dgm:cxn modelId="{0CD4ED17-0CBD-4106-B1A1-F738542E084A}" type="presParOf" srcId="{29A496D8-5A7D-4B34-93D7-B7705FBD1DDF}" destId="{2C8358F6-E539-49BE-BC78-42FEC853947D}" srcOrd="4" destOrd="0" presId="urn:microsoft.com/office/officeart/2005/8/layout/vProcess5"/>
    <dgm:cxn modelId="{74FFCD34-DDC2-46BF-ABE8-1BFFAC4A6515}" type="presParOf" srcId="{29A496D8-5A7D-4B34-93D7-B7705FBD1DDF}" destId="{B3DF6E8C-72C6-42DB-9813-B13525029270}" srcOrd="5" destOrd="0" presId="urn:microsoft.com/office/officeart/2005/8/layout/vProcess5"/>
    <dgm:cxn modelId="{0B5C65EB-3AF5-4CF5-818F-BDFA92C77290}" type="presParOf" srcId="{29A496D8-5A7D-4B34-93D7-B7705FBD1DDF}" destId="{EACECAF7-2A30-49C7-B732-7D2E5278CFC9}" srcOrd="6" destOrd="0" presId="urn:microsoft.com/office/officeart/2005/8/layout/vProcess5"/>
    <dgm:cxn modelId="{DB8B6F54-08D9-46ED-9FCD-7B1FF6A09AFF}" type="presParOf" srcId="{29A496D8-5A7D-4B34-93D7-B7705FBD1DDF}" destId="{4D1ACAF6-372F-445A-9E97-6A9D4ED52C4A}" srcOrd="7" destOrd="0" presId="urn:microsoft.com/office/officeart/2005/8/layout/vProcess5"/>
    <dgm:cxn modelId="{69BD44E0-DF58-491B-AEDE-917CF852A74B}" type="presParOf" srcId="{29A496D8-5A7D-4B34-93D7-B7705FBD1DDF}" destId="{8A26D29A-D475-4DF3-AD1A-8AC35874DD08}" srcOrd="8" destOrd="0" presId="urn:microsoft.com/office/officeart/2005/8/layout/vProcess5"/>
    <dgm:cxn modelId="{A9F62A49-D3B1-4506-8D66-711F325A1A86}" type="presParOf" srcId="{29A496D8-5A7D-4B34-93D7-B7705FBD1DDF}" destId="{3AF71BBF-C6E5-466D-85DE-A00ED8BB3F0D}" srcOrd="9" destOrd="0" presId="urn:microsoft.com/office/officeart/2005/8/layout/vProcess5"/>
    <dgm:cxn modelId="{9228F080-468A-42CB-A3C8-504CD011485B}" type="presParOf" srcId="{29A496D8-5A7D-4B34-93D7-B7705FBD1DDF}" destId="{220E641E-4D1D-4B4D-B2E9-A9ED428BB3C8}" srcOrd="10" destOrd="0" presId="urn:microsoft.com/office/officeart/2005/8/layout/vProcess5"/>
    <dgm:cxn modelId="{012D6C49-332A-4D3C-A0EB-F41043302B02}" type="presParOf" srcId="{29A496D8-5A7D-4B34-93D7-B7705FBD1DDF}" destId="{3A9C61B9-CE36-473A-97EE-3CF458F9D887}" srcOrd="11" destOrd="0" presId="urn:microsoft.com/office/officeart/2005/8/layout/vProcess5"/>
    <dgm:cxn modelId="{5C899404-F310-4147-A1FC-2960CF66D15D}" type="presParOf" srcId="{29A496D8-5A7D-4B34-93D7-B7705FBD1DDF}" destId="{4CB784F6-F5BA-4706-862B-DF0930A22A12}" srcOrd="12" destOrd="0" presId="urn:microsoft.com/office/officeart/2005/8/layout/vProcess5"/>
    <dgm:cxn modelId="{709FC7DA-6591-4463-B2F1-11F504BB2550}" type="presParOf" srcId="{29A496D8-5A7D-4B34-93D7-B7705FBD1DDF}" destId="{13387222-5A84-4515-96A5-A35B75B0A73D}" srcOrd="13" destOrd="0" presId="urn:microsoft.com/office/officeart/2005/8/layout/vProcess5"/>
    <dgm:cxn modelId="{D17D930B-FFBD-4B02-BDD2-D8AA69C054D9}" type="presParOf" srcId="{29A496D8-5A7D-4B34-93D7-B7705FBD1DDF}" destId="{FBCCAAC3-BD17-456A-A0BE-C58933E8A3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106BCE-A3A9-4C9D-9356-A10EED44EA7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D690B-CB7E-4FA7-820B-C9F3435A7E7B}">
      <dgm:prSet phldrT="[Text]" custT="1"/>
      <dgm:spPr/>
      <dgm:t>
        <a:bodyPr/>
        <a:lstStyle/>
        <a:p>
          <a:r>
            <a:rPr lang="en-US" sz="1800" dirty="0" smtClean="0"/>
            <a:t>Behavior</a:t>
          </a:r>
          <a:endParaRPr lang="en-US" sz="1800" dirty="0"/>
        </a:p>
      </dgm:t>
    </dgm:pt>
    <dgm:pt modelId="{341ECD83-9482-4124-867A-25A4D6A4BA77}" type="parTrans" cxnId="{0DC611B5-F292-4DF7-8A43-8C0611A0E420}">
      <dgm:prSet/>
      <dgm:spPr/>
      <dgm:t>
        <a:bodyPr/>
        <a:lstStyle/>
        <a:p>
          <a:endParaRPr lang="en-US"/>
        </a:p>
      </dgm:t>
    </dgm:pt>
    <dgm:pt modelId="{BC422182-5481-4A87-9E2B-36C1DBBCB472}" type="sibTrans" cxnId="{0DC611B5-F292-4DF7-8A43-8C0611A0E420}">
      <dgm:prSet/>
      <dgm:spPr/>
      <dgm:t>
        <a:bodyPr/>
        <a:lstStyle/>
        <a:p>
          <a:endParaRPr lang="en-US"/>
        </a:p>
      </dgm:t>
    </dgm:pt>
    <dgm:pt modelId="{23762E5C-199C-46B5-A416-F55FAD354704}">
      <dgm:prSet phldrT="[Text]" custT="1"/>
      <dgm:spPr/>
      <dgm:t>
        <a:bodyPr/>
        <a:lstStyle/>
        <a:p>
          <a:r>
            <a:rPr lang="en-US" sz="1800" dirty="0" smtClean="0"/>
            <a:t>Behavior</a:t>
          </a:r>
          <a:endParaRPr lang="en-US" sz="1800" dirty="0"/>
        </a:p>
      </dgm:t>
    </dgm:pt>
    <dgm:pt modelId="{6446386E-136C-45E1-A43C-FF9F813F2B72}" type="parTrans" cxnId="{E9BB90AF-2696-40BC-8E81-4BFD9B3FDAFA}">
      <dgm:prSet/>
      <dgm:spPr/>
      <dgm:t>
        <a:bodyPr/>
        <a:lstStyle/>
        <a:p>
          <a:endParaRPr lang="en-US"/>
        </a:p>
      </dgm:t>
    </dgm:pt>
    <dgm:pt modelId="{75B539F5-4D25-49B1-8051-033F9B9FCD5A}" type="sibTrans" cxnId="{E9BB90AF-2696-40BC-8E81-4BFD9B3FDAFA}">
      <dgm:prSet/>
      <dgm:spPr/>
      <dgm:t>
        <a:bodyPr/>
        <a:lstStyle/>
        <a:p>
          <a:endParaRPr lang="en-US"/>
        </a:p>
      </dgm:t>
    </dgm:pt>
    <dgm:pt modelId="{E34B1C2D-ACDF-4020-93FE-54CF086B47DE}">
      <dgm:prSet phldrT="[Text]" custT="1"/>
      <dgm:spPr/>
      <dgm:t>
        <a:bodyPr/>
        <a:lstStyle/>
        <a:p>
          <a:r>
            <a:rPr lang="en-US" sz="1800" dirty="0" smtClean="0"/>
            <a:t>Behavior</a:t>
          </a:r>
          <a:endParaRPr lang="en-US" sz="1800" dirty="0"/>
        </a:p>
      </dgm:t>
    </dgm:pt>
    <dgm:pt modelId="{4CB40760-74BF-402B-9E03-2A46C426652F}" type="parTrans" cxnId="{93E5E0DE-CF80-4D30-AB17-125BF316FB0E}">
      <dgm:prSet/>
      <dgm:spPr/>
      <dgm:t>
        <a:bodyPr/>
        <a:lstStyle/>
        <a:p>
          <a:endParaRPr lang="en-US"/>
        </a:p>
      </dgm:t>
    </dgm:pt>
    <dgm:pt modelId="{A2AE807F-7B2F-4241-85BF-0CDB068BB899}" type="sibTrans" cxnId="{93E5E0DE-CF80-4D30-AB17-125BF316FB0E}">
      <dgm:prSet/>
      <dgm:spPr/>
      <dgm:t>
        <a:bodyPr/>
        <a:lstStyle/>
        <a:p>
          <a:endParaRPr lang="en-US"/>
        </a:p>
      </dgm:t>
    </dgm:pt>
    <dgm:pt modelId="{C81D7D0E-2973-4B3B-8091-0FE643404CF4}">
      <dgm:prSet phldrT="[Text]"/>
      <dgm:spPr/>
      <dgm:t>
        <a:bodyPr/>
        <a:lstStyle/>
        <a:p>
          <a:r>
            <a:rPr lang="en-US" dirty="0" smtClean="0"/>
            <a:t>Response Plan</a:t>
          </a:r>
          <a:endParaRPr lang="en-US" dirty="0"/>
        </a:p>
      </dgm:t>
    </dgm:pt>
    <dgm:pt modelId="{9F5F5372-2EB2-4AB5-AAFC-DECC1CAC2D31}" type="parTrans" cxnId="{84DB5843-05AB-4D2B-8923-E3523B5C9169}">
      <dgm:prSet/>
      <dgm:spPr/>
      <dgm:t>
        <a:bodyPr/>
        <a:lstStyle/>
        <a:p>
          <a:endParaRPr lang="en-US"/>
        </a:p>
      </dgm:t>
    </dgm:pt>
    <dgm:pt modelId="{465FE19D-D4CF-4546-8105-EAA041B08F3D}" type="sibTrans" cxnId="{84DB5843-05AB-4D2B-8923-E3523B5C9169}">
      <dgm:prSet/>
      <dgm:spPr/>
      <dgm:t>
        <a:bodyPr/>
        <a:lstStyle/>
        <a:p>
          <a:endParaRPr lang="en-US"/>
        </a:p>
      </dgm:t>
    </dgm:pt>
    <dgm:pt modelId="{3DD0DFA7-D6EC-4356-9652-26DD43BC1F32}" type="pres">
      <dgm:prSet presAssocID="{56106BCE-A3A9-4C9D-9356-A10EED44EA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1CB1CC8-F864-42C8-AE06-48C1E7668A57}" type="pres">
      <dgm:prSet presAssocID="{56106BCE-A3A9-4C9D-9356-A10EED44EA74}" presName="pyramid" presStyleLbl="node1" presStyleIdx="0" presStyleCnt="1" custLinFactNeighborX="-4550" custLinFactNeighborY="-85812"/>
      <dgm:spPr/>
    </dgm:pt>
    <dgm:pt modelId="{759C5DD1-CEDC-48E8-B281-6C08B1E025FD}" type="pres">
      <dgm:prSet presAssocID="{56106BCE-A3A9-4C9D-9356-A10EED44EA74}" presName="theList" presStyleCnt="0"/>
      <dgm:spPr/>
    </dgm:pt>
    <dgm:pt modelId="{274B7050-7C29-4045-956F-BED2F509015B}" type="pres">
      <dgm:prSet presAssocID="{651D690B-CB7E-4FA7-820B-C9F3435A7E7B}" presName="aNode" presStyleLbl="fgAcc1" presStyleIdx="0" presStyleCnt="4" custLinFactX="-1204" custLinFactNeighborX="-100000" custLinFactNeighborY="-58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6555F-BCC4-4171-A16B-886E7F273500}" type="pres">
      <dgm:prSet presAssocID="{651D690B-CB7E-4FA7-820B-C9F3435A7E7B}" presName="aSpace" presStyleCnt="0"/>
      <dgm:spPr/>
    </dgm:pt>
    <dgm:pt modelId="{EE4F257C-95F8-4FE0-87E8-B56E2CB69DBA}" type="pres">
      <dgm:prSet presAssocID="{23762E5C-199C-46B5-A416-F55FAD354704}" presName="aNode" presStyleLbl="fgAcc1" presStyleIdx="1" presStyleCnt="4" custLinFactX="-1204" custLinFactNeighborX="-100000" custLinFactNeighborY="-12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04419-5B66-4118-9A96-5199585EB177}" type="pres">
      <dgm:prSet presAssocID="{23762E5C-199C-46B5-A416-F55FAD354704}" presName="aSpace" presStyleCnt="0"/>
      <dgm:spPr/>
    </dgm:pt>
    <dgm:pt modelId="{A944B55D-4B73-4EDC-A59C-7303F21BCEE7}" type="pres">
      <dgm:prSet presAssocID="{E34B1C2D-ACDF-4020-93FE-54CF086B47DE}" presName="aNode" presStyleLbl="fgAcc1" presStyleIdx="2" presStyleCnt="4" custLinFactX="-1204" custLinFactNeighborX="-100000" custLinFactNeighborY="3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94978-9FCD-4702-92A2-54E84B4551B0}" type="pres">
      <dgm:prSet presAssocID="{E34B1C2D-ACDF-4020-93FE-54CF086B47DE}" presName="aSpace" presStyleCnt="0"/>
      <dgm:spPr/>
    </dgm:pt>
    <dgm:pt modelId="{BBE9621D-2E41-4D1C-A208-2380FA7DB39C}" type="pres">
      <dgm:prSet presAssocID="{C81D7D0E-2973-4B3B-8091-0FE643404CF4}" presName="aNode" presStyleLbl="fgAcc1" presStyleIdx="3" presStyleCnt="4" custScaleY="338225" custLinFactY="45053" custLinFactNeighborX="44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19528-86C0-44D7-A278-E2E0095B8A40}" type="pres">
      <dgm:prSet presAssocID="{C81D7D0E-2973-4B3B-8091-0FE643404CF4}" presName="aSpace" presStyleCnt="0"/>
      <dgm:spPr/>
    </dgm:pt>
  </dgm:ptLst>
  <dgm:cxnLst>
    <dgm:cxn modelId="{C964C334-3011-47CC-8608-A4C52AF1A5B5}" type="presOf" srcId="{23762E5C-199C-46B5-A416-F55FAD354704}" destId="{EE4F257C-95F8-4FE0-87E8-B56E2CB69DBA}" srcOrd="0" destOrd="0" presId="urn:microsoft.com/office/officeart/2005/8/layout/pyramid2"/>
    <dgm:cxn modelId="{0DC303C9-1615-4822-A73A-E982E1056823}" type="presOf" srcId="{56106BCE-A3A9-4C9D-9356-A10EED44EA74}" destId="{3DD0DFA7-D6EC-4356-9652-26DD43BC1F32}" srcOrd="0" destOrd="0" presId="urn:microsoft.com/office/officeart/2005/8/layout/pyramid2"/>
    <dgm:cxn modelId="{84DB5843-05AB-4D2B-8923-E3523B5C9169}" srcId="{56106BCE-A3A9-4C9D-9356-A10EED44EA74}" destId="{C81D7D0E-2973-4B3B-8091-0FE643404CF4}" srcOrd="3" destOrd="0" parTransId="{9F5F5372-2EB2-4AB5-AAFC-DECC1CAC2D31}" sibTransId="{465FE19D-D4CF-4546-8105-EAA041B08F3D}"/>
    <dgm:cxn modelId="{E9BB90AF-2696-40BC-8E81-4BFD9B3FDAFA}" srcId="{56106BCE-A3A9-4C9D-9356-A10EED44EA74}" destId="{23762E5C-199C-46B5-A416-F55FAD354704}" srcOrd="1" destOrd="0" parTransId="{6446386E-136C-45E1-A43C-FF9F813F2B72}" sibTransId="{75B539F5-4D25-49B1-8051-033F9B9FCD5A}"/>
    <dgm:cxn modelId="{0DC611B5-F292-4DF7-8A43-8C0611A0E420}" srcId="{56106BCE-A3A9-4C9D-9356-A10EED44EA74}" destId="{651D690B-CB7E-4FA7-820B-C9F3435A7E7B}" srcOrd="0" destOrd="0" parTransId="{341ECD83-9482-4124-867A-25A4D6A4BA77}" sibTransId="{BC422182-5481-4A87-9E2B-36C1DBBCB472}"/>
    <dgm:cxn modelId="{381392AD-D80B-4D0E-B7A6-68B66C3E69F3}" type="presOf" srcId="{E34B1C2D-ACDF-4020-93FE-54CF086B47DE}" destId="{A944B55D-4B73-4EDC-A59C-7303F21BCEE7}" srcOrd="0" destOrd="0" presId="urn:microsoft.com/office/officeart/2005/8/layout/pyramid2"/>
    <dgm:cxn modelId="{93E5E0DE-CF80-4D30-AB17-125BF316FB0E}" srcId="{56106BCE-A3A9-4C9D-9356-A10EED44EA74}" destId="{E34B1C2D-ACDF-4020-93FE-54CF086B47DE}" srcOrd="2" destOrd="0" parTransId="{4CB40760-74BF-402B-9E03-2A46C426652F}" sibTransId="{A2AE807F-7B2F-4241-85BF-0CDB068BB899}"/>
    <dgm:cxn modelId="{FBC48C9F-C19A-4DEE-A20A-52E4C9CAE405}" type="presOf" srcId="{651D690B-CB7E-4FA7-820B-C9F3435A7E7B}" destId="{274B7050-7C29-4045-956F-BED2F509015B}" srcOrd="0" destOrd="0" presId="urn:microsoft.com/office/officeart/2005/8/layout/pyramid2"/>
    <dgm:cxn modelId="{9A268D47-933D-4B87-B77F-55A703E52F7B}" type="presOf" srcId="{C81D7D0E-2973-4B3B-8091-0FE643404CF4}" destId="{BBE9621D-2E41-4D1C-A208-2380FA7DB39C}" srcOrd="0" destOrd="0" presId="urn:microsoft.com/office/officeart/2005/8/layout/pyramid2"/>
    <dgm:cxn modelId="{C022D691-9452-4501-852C-4D759E1B63C9}" type="presParOf" srcId="{3DD0DFA7-D6EC-4356-9652-26DD43BC1F32}" destId="{31CB1CC8-F864-42C8-AE06-48C1E7668A57}" srcOrd="0" destOrd="0" presId="urn:microsoft.com/office/officeart/2005/8/layout/pyramid2"/>
    <dgm:cxn modelId="{9B14EA43-4F5D-4AA1-ADCC-A3EFBC2833B6}" type="presParOf" srcId="{3DD0DFA7-D6EC-4356-9652-26DD43BC1F32}" destId="{759C5DD1-CEDC-48E8-B281-6C08B1E025FD}" srcOrd="1" destOrd="0" presId="urn:microsoft.com/office/officeart/2005/8/layout/pyramid2"/>
    <dgm:cxn modelId="{ACF467A7-12F6-482E-86EA-9BE96558A6EC}" type="presParOf" srcId="{759C5DD1-CEDC-48E8-B281-6C08B1E025FD}" destId="{274B7050-7C29-4045-956F-BED2F509015B}" srcOrd="0" destOrd="0" presId="urn:microsoft.com/office/officeart/2005/8/layout/pyramid2"/>
    <dgm:cxn modelId="{0649B2B3-B7BE-4F5C-A4AC-5F64CBB5F17A}" type="presParOf" srcId="{759C5DD1-CEDC-48E8-B281-6C08B1E025FD}" destId="{14D6555F-BCC4-4171-A16B-886E7F273500}" srcOrd="1" destOrd="0" presId="urn:microsoft.com/office/officeart/2005/8/layout/pyramid2"/>
    <dgm:cxn modelId="{BE81F483-03B8-4C4D-BDC1-75E2DA958D4F}" type="presParOf" srcId="{759C5DD1-CEDC-48E8-B281-6C08B1E025FD}" destId="{EE4F257C-95F8-4FE0-87E8-B56E2CB69DBA}" srcOrd="2" destOrd="0" presId="urn:microsoft.com/office/officeart/2005/8/layout/pyramid2"/>
    <dgm:cxn modelId="{D815CF6F-A8C3-44EF-B1BB-B27E43C92FF1}" type="presParOf" srcId="{759C5DD1-CEDC-48E8-B281-6C08B1E025FD}" destId="{95204419-5B66-4118-9A96-5199585EB177}" srcOrd="3" destOrd="0" presId="urn:microsoft.com/office/officeart/2005/8/layout/pyramid2"/>
    <dgm:cxn modelId="{5313BD6C-A82F-42BE-B09F-AA261D057206}" type="presParOf" srcId="{759C5DD1-CEDC-48E8-B281-6C08B1E025FD}" destId="{A944B55D-4B73-4EDC-A59C-7303F21BCEE7}" srcOrd="4" destOrd="0" presId="urn:microsoft.com/office/officeart/2005/8/layout/pyramid2"/>
    <dgm:cxn modelId="{F1E45B1C-424E-467A-98D1-A8DCE354CF45}" type="presParOf" srcId="{759C5DD1-CEDC-48E8-B281-6C08B1E025FD}" destId="{36094978-9FCD-4702-92A2-54E84B4551B0}" srcOrd="5" destOrd="0" presId="urn:microsoft.com/office/officeart/2005/8/layout/pyramid2"/>
    <dgm:cxn modelId="{D2850F70-3229-4E43-B354-BB5A0D3E9B1C}" type="presParOf" srcId="{759C5DD1-CEDC-48E8-B281-6C08B1E025FD}" destId="{BBE9621D-2E41-4D1C-A208-2380FA7DB39C}" srcOrd="6" destOrd="0" presId="urn:microsoft.com/office/officeart/2005/8/layout/pyramid2"/>
    <dgm:cxn modelId="{E575D3F6-1850-4EFA-9964-24E6C10F6FE9}" type="presParOf" srcId="{759C5DD1-CEDC-48E8-B281-6C08B1E025FD}" destId="{55319528-86C0-44D7-A278-E2E0095B8A4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4908D-695A-4C5D-8AB8-369974BD4B68}">
      <dsp:nvSpPr>
        <dsp:cNvPr id="0" name=""/>
        <dsp:cNvSpPr/>
      </dsp:nvSpPr>
      <dsp:spPr>
        <a:xfrm>
          <a:off x="0" y="0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introductions</a:t>
          </a:r>
          <a:endParaRPr lang="en-US" sz="1600" kern="1200" dirty="0"/>
        </a:p>
      </dsp:txBody>
      <dsp:txXfrm>
        <a:off x="24505" y="24505"/>
        <a:ext cx="4221257" cy="787666"/>
      </dsp:txXfrm>
    </dsp:sp>
    <dsp:sp modelId="{036BD3C2-F742-46F5-8B81-0E387177F204}">
      <dsp:nvSpPr>
        <dsp:cNvPr id="0" name=""/>
        <dsp:cNvSpPr/>
      </dsp:nvSpPr>
      <dsp:spPr>
        <a:xfrm>
          <a:off x="389953" y="952881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14458" y="977386"/>
        <a:ext cx="4239183" cy="787666"/>
      </dsp:txXfrm>
    </dsp:sp>
    <dsp:sp modelId="{1C404387-DAEE-4B2F-A430-39478B324945}">
      <dsp:nvSpPr>
        <dsp:cNvPr id="0" name=""/>
        <dsp:cNvSpPr/>
      </dsp:nvSpPr>
      <dsp:spPr>
        <a:xfrm>
          <a:off x="779907" y="1905762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804412" y="1930267"/>
        <a:ext cx="4239183" cy="787666"/>
      </dsp:txXfrm>
    </dsp:sp>
    <dsp:sp modelId="{2C8358F6-E539-49BE-BC78-42FEC853947D}">
      <dsp:nvSpPr>
        <dsp:cNvPr id="0" name=""/>
        <dsp:cNvSpPr/>
      </dsp:nvSpPr>
      <dsp:spPr>
        <a:xfrm>
          <a:off x="1169860" y="2858643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194365" y="2883148"/>
        <a:ext cx="4239183" cy="787666"/>
      </dsp:txXfrm>
    </dsp:sp>
    <dsp:sp modelId="{B3DF6E8C-72C6-42DB-9813-B13525029270}">
      <dsp:nvSpPr>
        <dsp:cNvPr id="0" name=""/>
        <dsp:cNvSpPr/>
      </dsp:nvSpPr>
      <dsp:spPr>
        <a:xfrm>
          <a:off x="1559814" y="3811524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584319" y="3836029"/>
        <a:ext cx="4239183" cy="787666"/>
      </dsp:txXfrm>
    </dsp:sp>
    <dsp:sp modelId="{EACECAF7-2A30-49C7-B732-7D2E5278CFC9}">
      <dsp:nvSpPr>
        <dsp:cNvPr id="0" name=""/>
        <dsp:cNvSpPr/>
      </dsp:nvSpPr>
      <dsp:spPr>
        <a:xfrm>
          <a:off x="4678146" y="611238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00510" y="611238"/>
        <a:ext cx="299111" cy="409239"/>
      </dsp:txXfrm>
    </dsp:sp>
    <dsp:sp modelId="{4D1ACAF6-372F-445A-9E97-6A9D4ED52C4A}">
      <dsp:nvSpPr>
        <dsp:cNvPr id="0" name=""/>
        <dsp:cNvSpPr/>
      </dsp:nvSpPr>
      <dsp:spPr>
        <a:xfrm>
          <a:off x="5068100" y="1564119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190464" y="1564119"/>
        <a:ext cx="299111" cy="409239"/>
      </dsp:txXfrm>
    </dsp:sp>
    <dsp:sp modelId="{8A26D29A-D475-4DF3-AD1A-8AC35874DD08}">
      <dsp:nvSpPr>
        <dsp:cNvPr id="0" name=""/>
        <dsp:cNvSpPr/>
      </dsp:nvSpPr>
      <dsp:spPr>
        <a:xfrm>
          <a:off x="5458053" y="2503055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580417" y="2503055"/>
        <a:ext cx="299111" cy="409239"/>
      </dsp:txXfrm>
    </dsp:sp>
    <dsp:sp modelId="{3AF71BBF-C6E5-466D-85DE-A00ED8BB3F0D}">
      <dsp:nvSpPr>
        <dsp:cNvPr id="0" name=""/>
        <dsp:cNvSpPr/>
      </dsp:nvSpPr>
      <dsp:spPr>
        <a:xfrm>
          <a:off x="5848007" y="3465233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970371" y="3465233"/>
        <a:ext cx="299111" cy="409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4908D-695A-4C5D-8AB8-369974BD4B68}">
      <dsp:nvSpPr>
        <dsp:cNvPr id="0" name=""/>
        <dsp:cNvSpPr/>
      </dsp:nvSpPr>
      <dsp:spPr>
        <a:xfrm>
          <a:off x="0" y="0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introductions</a:t>
          </a:r>
          <a:endParaRPr lang="en-US" sz="1600" kern="1200" dirty="0"/>
        </a:p>
      </dsp:txBody>
      <dsp:txXfrm>
        <a:off x="24505" y="24505"/>
        <a:ext cx="4221257" cy="787666"/>
      </dsp:txXfrm>
    </dsp:sp>
    <dsp:sp modelId="{036BD3C2-F742-46F5-8B81-0E387177F204}">
      <dsp:nvSpPr>
        <dsp:cNvPr id="0" name=""/>
        <dsp:cNvSpPr/>
      </dsp:nvSpPr>
      <dsp:spPr>
        <a:xfrm>
          <a:off x="389953" y="952881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direct statements that include choices to provide clear understanding of expectations	</a:t>
          </a:r>
          <a:endParaRPr lang="en-US" sz="1600" kern="1200" dirty="0"/>
        </a:p>
      </dsp:txBody>
      <dsp:txXfrm>
        <a:off x="414458" y="977386"/>
        <a:ext cx="4239183" cy="787666"/>
      </dsp:txXfrm>
    </dsp:sp>
    <dsp:sp modelId="{1C404387-DAEE-4B2F-A430-39478B324945}">
      <dsp:nvSpPr>
        <dsp:cNvPr id="0" name=""/>
        <dsp:cNvSpPr/>
      </dsp:nvSpPr>
      <dsp:spPr>
        <a:xfrm>
          <a:off x="779907" y="1905762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804412" y="1930267"/>
        <a:ext cx="4239183" cy="787666"/>
      </dsp:txXfrm>
    </dsp:sp>
    <dsp:sp modelId="{2C8358F6-E539-49BE-BC78-42FEC853947D}">
      <dsp:nvSpPr>
        <dsp:cNvPr id="0" name=""/>
        <dsp:cNvSpPr/>
      </dsp:nvSpPr>
      <dsp:spPr>
        <a:xfrm>
          <a:off x="1169860" y="2858643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194365" y="2883148"/>
        <a:ext cx="4239183" cy="787666"/>
      </dsp:txXfrm>
    </dsp:sp>
    <dsp:sp modelId="{B3DF6E8C-72C6-42DB-9813-B13525029270}">
      <dsp:nvSpPr>
        <dsp:cNvPr id="0" name=""/>
        <dsp:cNvSpPr/>
      </dsp:nvSpPr>
      <dsp:spPr>
        <a:xfrm>
          <a:off x="1559814" y="3811524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584319" y="3836029"/>
        <a:ext cx="4239183" cy="787666"/>
      </dsp:txXfrm>
    </dsp:sp>
    <dsp:sp modelId="{EACECAF7-2A30-49C7-B732-7D2E5278CFC9}">
      <dsp:nvSpPr>
        <dsp:cNvPr id="0" name=""/>
        <dsp:cNvSpPr/>
      </dsp:nvSpPr>
      <dsp:spPr>
        <a:xfrm>
          <a:off x="4678146" y="611238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00510" y="611238"/>
        <a:ext cx="299111" cy="409239"/>
      </dsp:txXfrm>
    </dsp:sp>
    <dsp:sp modelId="{4D1ACAF6-372F-445A-9E97-6A9D4ED52C4A}">
      <dsp:nvSpPr>
        <dsp:cNvPr id="0" name=""/>
        <dsp:cNvSpPr/>
      </dsp:nvSpPr>
      <dsp:spPr>
        <a:xfrm>
          <a:off x="5068100" y="1564119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190464" y="1564119"/>
        <a:ext cx="299111" cy="409239"/>
      </dsp:txXfrm>
    </dsp:sp>
    <dsp:sp modelId="{8A26D29A-D475-4DF3-AD1A-8AC35874DD08}">
      <dsp:nvSpPr>
        <dsp:cNvPr id="0" name=""/>
        <dsp:cNvSpPr/>
      </dsp:nvSpPr>
      <dsp:spPr>
        <a:xfrm>
          <a:off x="5458053" y="2503055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580417" y="2503055"/>
        <a:ext cx="299111" cy="409239"/>
      </dsp:txXfrm>
    </dsp:sp>
    <dsp:sp modelId="{3AF71BBF-C6E5-466D-85DE-A00ED8BB3F0D}">
      <dsp:nvSpPr>
        <dsp:cNvPr id="0" name=""/>
        <dsp:cNvSpPr/>
      </dsp:nvSpPr>
      <dsp:spPr>
        <a:xfrm>
          <a:off x="5848007" y="3465233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970371" y="3465233"/>
        <a:ext cx="299111" cy="409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4908D-695A-4C5D-8AB8-369974BD4B68}">
      <dsp:nvSpPr>
        <dsp:cNvPr id="0" name=""/>
        <dsp:cNvSpPr/>
      </dsp:nvSpPr>
      <dsp:spPr>
        <a:xfrm>
          <a:off x="0" y="0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introductions</a:t>
          </a:r>
          <a:endParaRPr lang="en-US" sz="1600" kern="1200" dirty="0"/>
        </a:p>
      </dsp:txBody>
      <dsp:txXfrm>
        <a:off x="24505" y="24505"/>
        <a:ext cx="4221257" cy="787666"/>
      </dsp:txXfrm>
    </dsp:sp>
    <dsp:sp modelId="{036BD3C2-F742-46F5-8B81-0E387177F204}">
      <dsp:nvSpPr>
        <dsp:cNvPr id="0" name=""/>
        <dsp:cNvSpPr/>
      </dsp:nvSpPr>
      <dsp:spPr>
        <a:xfrm>
          <a:off x="389953" y="952881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direct statements that include choices to provide clear understanding of expectations	</a:t>
          </a:r>
          <a:endParaRPr lang="en-US" sz="1600" kern="1200" dirty="0"/>
        </a:p>
      </dsp:txBody>
      <dsp:txXfrm>
        <a:off x="414458" y="977386"/>
        <a:ext cx="4239183" cy="787666"/>
      </dsp:txXfrm>
    </dsp:sp>
    <dsp:sp modelId="{1C404387-DAEE-4B2F-A430-39478B324945}">
      <dsp:nvSpPr>
        <dsp:cNvPr id="0" name=""/>
        <dsp:cNvSpPr/>
      </dsp:nvSpPr>
      <dsp:spPr>
        <a:xfrm>
          <a:off x="779907" y="1905762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suggestions on what appropriate behavior looks like </a:t>
          </a:r>
          <a:endParaRPr lang="en-US" sz="1600" kern="1200" dirty="0"/>
        </a:p>
      </dsp:txBody>
      <dsp:txXfrm>
        <a:off x="804412" y="1930267"/>
        <a:ext cx="4239183" cy="787666"/>
      </dsp:txXfrm>
    </dsp:sp>
    <dsp:sp modelId="{2C8358F6-E539-49BE-BC78-42FEC853947D}">
      <dsp:nvSpPr>
        <dsp:cNvPr id="0" name=""/>
        <dsp:cNvSpPr/>
      </dsp:nvSpPr>
      <dsp:spPr>
        <a:xfrm>
          <a:off x="1169860" y="2858643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194365" y="2883148"/>
        <a:ext cx="4239183" cy="787666"/>
      </dsp:txXfrm>
    </dsp:sp>
    <dsp:sp modelId="{B3DF6E8C-72C6-42DB-9813-B13525029270}">
      <dsp:nvSpPr>
        <dsp:cNvPr id="0" name=""/>
        <dsp:cNvSpPr/>
      </dsp:nvSpPr>
      <dsp:spPr>
        <a:xfrm>
          <a:off x="1559814" y="3811524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584319" y="3836029"/>
        <a:ext cx="4239183" cy="787666"/>
      </dsp:txXfrm>
    </dsp:sp>
    <dsp:sp modelId="{EACECAF7-2A30-49C7-B732-7D2E5278CFC9}">
      <dsp:nvSpPr>
        <dsp:cNvPr id="0" name=""/>
        <dsp:cNvSpPr/>
      </dsp:nvSpPr>
      <dsp:spPr>
        <a:xfrm>
          <a:off x="4678146" y="611238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00510" y="611238"/>
        <a:ext cx="299111" cy="409239"/>
      </dsp:txXfrm>
    </dsp:sp>
    <dsp:sp modelId="{4D1ACAF6-372F-445A-9E97-6A9D4ED52C4A}">
      <dsp:nvSpPr>
        <dsp:cNvPr id="0" name=""/>
        <dsp:cNvSpPr/>
      </dsp:nvSpPr>
      <dsp:spPr>
        <a:xfrm>
          <a:off x="5068100" y="1564119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190464" y="1564119"/>
        <a:ext cx="299111" cy="409239"/>
      </dsp:txXfrm>
    </dsp:sp>
    <dsp:sp modelId="{8A26D29A-D475-4DF3-AD1A-8AC35874DD08}">
      <dsp:nvSpPr>
        <dsp:cNvPr id="0" name=""/>
        <dsp:cNvSpPr/>
      </dsp:nvSpPr>
      <dsp:spPr>
        <a:xfrm>
          <a:off x="5458053" y="2503055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580417" y="2503055"/>
        <a:ext cx="299111" cy="409239"/>
      </dsp:txXfrm>
    </dsp:sp>
    <dsp:sp modelId="{3AF71BBF-C6E5-466D-85DE-A00ED8BB3F0D}">
      <dsp:nvSpPr>
        <dsp:cNvPr id="0" name=""/>
        <dsp:cNvSpPr/>
      </dsp:nvSpPr>
      <dsp:spPr>
        <a:xfrm>
          <a:off x="5848007" y="3465233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970371" y="3465233"/>
        <a:ext cx="299111" cy="409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4908D-695A-4C5D-8AB8-369974BD4B68}">
      <dsp:nvSpPr>
        <dsp:cNvPr id="0" name=""/>
        <dsp:cNvSpPr/>
      </dsp:nvSpPr>
      <dsp:spPr>
        <a:xfrm>
          <a:off x="0" y="0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introductions</a:t>
          </a:r>
          <a:endParaRPr lang="en-US" sz="1600" kern="1200" dirty="0"/>
        </a:p>
      </dsp:txBody>
      <dsp:txXfrm>
        <a:off x="24505" y="24505"/>
        <a:ext cx="4221257" cy="787666"/>
      </dsp:txXfrm>
    </dsp:sp>
    <dsp:sp modelId="{036BD3C2-F742-46F5-8B81-0E387177F204}">
      <dsp:nvSpPr>
        <dsp:cNvPr id="0" name=""/>
        <dsp:cNvSpPr/>
      </dsp:nvSpPr>
      <dsp:spPr>
        <a:xfrm>
          <a:off x="389953" y="952881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direct statements that include choices to provide clear understanding of expectations	</a:t>
          </a:r>
          <a:endParaRPr lang="en-US" sz="1600" kern="1200" dirty="0"/>
        </a:p>
      </dsp:txBody>
      <dsp:txXfrm>
        <a:off x="414458" y="977386"/>
        <a:ext cx="4239183" cy="787666"/>
      </dsp:txXfrm>
    </dsp:sp>
    <dsp:sp modelId="{1C404387-DAEE-4B2F-A430-39478B324945}">
      <dsp:nvSpPr>
        <dsp:cNvPr id="0" name=""/>
        <dsp:cNvSpPr/>
      </dsp:nvSpPr>
      <dsp:spPr>
        <a:xfrm>
          <a:off x="779907" y="1905762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suggestions on what appropriate behavior looks like </a:t>
          </a:r>
          <a:endParaRPr lang="en-US" sz="1600" kern="1200" dirty="0"/>
        </a:p>
      </dsp:txBody>
      <dsp:txXfrm>
        <a:off x="804412" y="1930267"/>
        <a:ext cx="4239183" cy="787666"/>
      </dsp:txXfrm>
    </dsp:sp>
    <dsp:sp modelId="{2C8358F6-E539-49BE-BC78-42FEC853947D}">
      <dsp:nvSpPr>
        <dsp:cNvPr id="0" name=""/>
        <dsp:cNvSpPr/>
      </dsp:nvSpPr>
      <dsp:spPr>
        <a:xfrm>
          <a:off x="1169860" y="2858643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alternatives</a:t>
          </a:r>
          <a:endParaRPr lang="en-US" sz="1600" kern="1200" dirty="0"/>
        </a:p>
      </dsp:txBody>
      <dsp:txXfrm>
        <a:off x="1194365" y="2883148"/>
        <a:ext cx="4239183" cy="787666"/>
      </dsp:txXfrm>
    </dsp:sp>
    <dsp:sp modelId="{B3DF6E8C-72C6-42DB-9813-B13525029270}">
      <dsp:nvSpPr>
        <dsp:cNvPr id="0" name=""/>
        <dsp:cNvSpPr/>
      </dsp:nvSpPr>
      <dsp:spPr>
        <a:xfrm>
          <a:off x="1559814" y="3811524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584319" y="3836029"/>
        <a:ext cx="4239183" cy="787666"/>
      </dsp:txXfrm>
    </dsp:sp>
    <dsp:sp modelId="{EACECAF7-2A30-49C7-B732-7D2E5278CFC9}">
      <dsp:nvSpPr>
        <dsp:cNvPr id="0" name=""/>
        <dsp:cNvSpPr/>
      </dsp:nvSpPr>
      <dsp:spPr>
        <a:xfrm>
          <a:off x="4678146" y="611238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00510" y="611238"/>
        <a:ext cx="299111" cy="409239"/>
      </dsp:txXfrm>
    </dsp:sp>
    <dsp:sp modelId="{4D1ACAF6-372F-445A-9E97-6A9D4ED52C4A}">
      <dsp:nvSpPr>
        <dsp:cNvPr id="0" name=""/>
        <dsp:cNvSpPr/>
      </dsp:nvSpPr>
      <dsp:spPr>
        <a:xfrm>
          <a:off x="5068100" y="1564119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190464" y="1564119"/>
        <a:ext cx="299111" cy="409239"/>
      </dsp:txXfrm>
    </dsp:sp>
    <dsp:sp modelId="{8A26D29A-D475-4DF3-AD1A-8AC35874DD08}">
      <dsp:nvSpPr>
        <dsp:cNvPr id="0" name=""/>
        <dsp:cNvSpPr/>
      </dsp:nvSpPr>
      <dsp:spPr>
        <a:xfrm>
          <a:off x="5458053" y="2503055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580417" y="2503055"/>
        <a:ext cx="299111" cy="409239"/>
      </dsp:txXfrm>
    </dsp:sp>
    <dsp:sp modelId="{3AF71BBF-C6E5-466D-85DE-A00ED8BB3F0D}">
      <dsp:nvSpPr>
        <dsp:cNvPr id="0" name=""/>
        <dsp:cNvSpPr/>
      </dsp:nvSpPr>
      <dsp:spPr>
        <a:xfrm>
          <a:off x="5848007" y="3465233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970371" y="3465233"/>
        <a:ext cx="299111" cy="409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4908D-695A-4C5D-8AB8-369974BD4B68}">
      <dsp:nvSpPr>
        <dsp:cNvPr id="0" name=""/>
        <dsp:cNvSpPr/>
      </dsp:nvSpPr>
      <dsp:spPr>
        <a:xfrm>
          <a:off x="0" y="0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introductions</a:t>
          </a:r>
          <a:endParaRPr lang="en-US" sz="1600" kern="1200" dirty="0"/>
        </a:p>
      </dsp:txBody>
      <dsp:txXfrm>
        <a:off x="24505" y="24505"/>
        <a:ext cx="4221257" cy="787666"/>
      </dsp:txXfrm>
    </dsp:sp>
    <dsp:sp modelId="{036BD3C2-F742-46F5-8B81-0E387177F204}">
      <dsp:nvSpPr>
        <dsp:cNvPr id="0" name=""/>
        <dsp:cNvSpPr/>
      </dsp:nvSpPr>
      <dsp:spPr>
        <a:xfrm>
          <a:off x="389953" y="952881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direct statements that include choices to provide clear understanding of expectations	</a:t>
          </a:r>
          <a:endParaRPr lang="en-US" sz="1600" kern="1200" dirty="0"/>
        </a:p>
      </dsp:txBody>
      <dsp:txXfrm>
        <a:off x="414458" y="977386"/>
        <a:ext cx="4239183" cy="787666"/>
      </dsp:txXfrm>
    </dsp:sp>
    <dsp:sp modelId="{1C404387-DAEE-4B2F-A430-39478B324945}">
      <dsp:nvSpPr>
        <dsp:cNvPr id="0" name=""/>
        <dsp:cNvSpPr/>
      </dsp:nvSpPr>
      <dsp:spPr>
        <a:xfrm>
          <a:off x="779907" y="1905762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suggestions on what appropriate behavior looks like </a:t>
          </a:r>
          <a:endParaRPr lang="en-US" sz="1600" kern="1200" dirty="0"/>
        </a:p>
      </dsp:txBody>
      <dsp:txXfrm>
        <a:off x="804412" y="1930267"/>
        <a:ext cx="4239183" cy="787666"/>
      </dsp:txXfrm>
    </dsp:sp>
    <dsp:sp modelId="{2C8358F6-E539-49BE-BC78-42FEC853947D}">
      <dsp:nvSpPr>
        <dsp:cNvPr id="0" name=""/>
        <dsp:cNvSpPr/>
      </dsp:nvSpPr>
      <dsp:spPr>
        <a:xfrm>
          <a:off x="1169860" y="2858643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 alternatives</a:t>
          </a:r>
          <a:endParaRPr lang="en-US" sz="1600" kern="1200" dirty="0"/>
        </a:p>
      </dsp:txBody>
      <dsp:txXfrm>
        <a:off x="1194365" y="2883148"/>
        <a:ext cx="4239183" cy="787666"/>
      </dsp:txXfrm>
    </dsp:sp>
    <dsp:sp modelId="{B3DF6E8C-72C6-42DB-9813-B13525029270}">
      <dsp:nvSpPr>
        <dsp:cNvPr id="0" name=""/>
        <dsp:cNvSpPr/>
      </dsp:nvSpPr>
      <dsp:spPr>
        <a:xfrm>
          <a:off x="1559814" y="3811524"/>
          <a:ext cx="5221985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Utilize community resources</a:t>
          </a:r>
          <a:endParaRPr lang="en-US" sz="1600" kern="1200" dirty="0"/>
        </a:p>
      </dsp:txBody>
      <dsp:txXfrm>
        <a:off x="1584319" y="3836029"/>
        <a:ext cx="4239183" cy="787666"/>
      </dsp:txXfrm>
    </dsp:sp>
    <dsp:sp modelId="{EACECAF7-2A30-49C7-B732-7D2E5278CFC9}">
      <dsp:nvSpPr>
        <dsp:cNvPr id="0" name=""/>
        <dsp:cNvSpPr/>
      </dsp:nvSpPr>
      <dsp:spPr>
        <a:xfrm>
          <a:off x="4678146" y="611238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00510" y="611238"/>
        <a:ext cx="299111" cy="409239"/>
      </dsp:txXfrm>
    </dsp:sp>
    <dsp:sp modelId="{4D1ACAF6-372F-445A-9E97-6A9D4ED52C4A}">
      <dsp:nvSpPr>
        <dsp:cNvPr id="0" name=""/>
        <dsp:cNvSpPr/>
      </dsp:nvSpPr>
      <dsp:spPr>
        <a:xfrm>
          <a:off x="5068100" y="1564119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190464" y="1564119"/>
        <a:ext cx="299111" cy="409239"/>
      </dsp:txXfrm>
    </dsp:sp>
    <dsp:sp modelId="{8A26D29A-D475-4DF3-AD1A-8AC35874DD08}">
      <dsp:nvSpPr>
        <dsp:cNvPr id="0" name=""/>
        <dsp:cNvSpPr/>
      </dsp:nvSpPr>
      <dsp:spPr>
        <a:xfrm>
          <a:off x="5458053" y="2503055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580417" y="2503055"/>
        <a:ext cx="299111" cy="409239"/>
      </dsp:txXfrm>
    </dsp:sp>
    <dsp:sp modelId="{3AF71BBF-C6E5-466D-85DE-A00ED8BB3F0D}">
      <dsp:nvSpPr>
        <dsp:cNvPr id="0" name=""/>
        <dsp:cNvSpPr/>
      </dsp:nvSpPr>
      <dsp:spPr>
        <a:xfrm>
          <a:off x="5848007" y="3465233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970371" y="3465233"/>
        <a:ext cx="299111" cy="409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1CC8-F864-42C8-AE06-48C1E7668A57}">
      <dsp:nvSpPr>
        <dsp:cNvPr id="0" name=""/>
        <dsp:cNvSpPr/>
      </dsp:nvSpPr>
      <dsp:spPr>
        <a:xfrm>
          <a:off x="449948" y="0"/>
          <a:ext cx="3327400" cy="33274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B7050-7C29-4045-956F-BED2F509015B}">
      <dsp:nvSpPr>
        <dsp:cNvPr id="0" name=""/>
        <dsp:cNvSpPr/>
      </dsp:nvSpPr>
      <dsp:spPr>
        <a:xfrm>
          <a:off x="76194" y="304801"/>
          <a:ext cx="2162810" cy="3866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Behavior</a:t>
          </a:r>
          <a:endParaRPr lang="en-US" sz="1800" kern="1200" dirty="0"/>
        </a:p>
      </dsp:txBody>
      <dsp:txXfrm>
        <a:off x="95070" y="323677"/>
        <a:ext cx="2125058" cy="348928"/>
      </dsp:txXfrm>
    </dsp:sp>
    <dsp:sp modelId="{EE4F257C-95F8-4FE0-87E8-B56E2CB69DBA}">
      <dsp:nvSpPr>
        <dsp:cNvPr id="0" name=""/>
        <dsp:cNvSpPr/>
      </dsp:nvSpPr>
      <dsp:spPr>
        <a:xfrm>
          <a:off x="76194" y="761999"/>
          <a:ext cx="2162810" cy="3866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Behavior</a:t>
          </a:r>
          <a:endParaRPr lang="en-US" sz="1800" kern="1200" dirty="0"/>
        </a:p>
      </dsp:txBody>
      <dsp:txXfrm>
        <a:off x="95070" y="780875"/>
        <a:ext cx="2125058" cy="348928"/>
      </dsp:txXfrm>
    </dsp:sp>
    <dsp:sp modelId="{A944B55D-4B73-4EDC-A59C-7303F21BCEE7}">
      <dsp:nvSpPr>
        <dsp:cNvPr id="0" name=""/>
        <dsp:cNvSpPr/>
      </dsp:nvSpPr>
      <dsp:spPr>
        <a:xfrm>
          <a:off x="76194" y="1219200"/>
          <a:ext cx="2162810" cy="3866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Behavior</a:t>
          </a:r>
          <a:endParaRPr lang="en-US" sz="1800" kern="1200" dirty="0"/>
        </a:p>
      </dsp:txBody>
      <dsp:txXfrm>
        <a:off x="95070" y="1238076"/>
        <a:ext cx="2125058" cy="348928"/>
      </dsp:txXfrm>
    </dsp:sp>
    <dsp:sp modelId="{BBE9621D-2E41-4D1C-A208-2380FA7DB39C}">
      <dsp:nvSpPr>
        <dsp:cNvPr id="0" name=""/>
        <dsp:cNvSpPr/>
      </dsp:nvSpPr>
      <dsp:spPr>
        <a:xfrm>
          <a:off x="2362198" y="1860676"/>
          <a:ext cx="2162810" cy="130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Response Plan</a:t>
          </a:r>
          <a:endParaRPr lang="en-US" sz="3100" kern="1200" dirty="0"/>
        </a:p>
      </dsp:txBody>
      <dsp:txXfrm>
        <a:off x="2426042" y="1924520"/>
        <a:ext cx="2035122" cy="1180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E2B5344-660B-4A6B-9EBC-10824109A48E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13DB065-07E0-464A-B661-F3D08252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6828274-166F-4955-8171-D779FF5D34B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33377ED-F2D8-441D-AFCE-1E6D6CA80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5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8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7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1574"/>
              </a:buCl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stock photo for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dylan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situation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3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3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3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01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3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1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1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77ED-F2D8-441D-AFCE-1E6D6CA80E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581BD7-16BB-424A-B6EE-37C58437FC85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EF7F62-267A-4F06-A480-DBFE6920E7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johnhomelessshelter.or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www.google.com/url?sa=i&amp;rct=j&amp;q=&amp;esrc=s&amp;source=images&amp;cd=&amp;cad=rja&amp;uact=8&amp;ved=0ahUKEwiY78jizKzUAhWk5YMKHRuVCo4QjRwIBw&amp;url=http://browncountyresponds.org/index.php/9-partners/15-green-bay-police-department&amp;psig=AFQjCNF4NoX3Sy3w9AG9VRm0UBP3VDUhWA&amp;ust=1496954637460556" TargetMode="Externa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sysLhzqzUAhWj5YMKHcr6BjMQjRwIBw&amp;url=https://commons.wikimedia.org/wiki/File:Homeless_New_York_2008.jpeg&amp;psig=AFQjCNGV1omWaD8PUt4wsPklsYcSqGOXdA&amp;ust=1496955129640331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Effectively managing Customer behaviors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Danielle </a:t>
            </a:r>
            <a:r>
              <a:rPr lang="en-US" dirty="0" err="1" smtClean="0">
                <a:solidFill>
                  <a:schemeClr val="tx1"/>
                </a:solidFill>
              </a:rPr>
              <a:t>Zeamer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Brown County Library</a:t>
            </a:r>
          </a:p>
          <a:p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4953000"/>
            <a:ext cx="5562600" cy="0"/>
          </a:xfrm>
          <a:prstGeom prst="line">
            <a:avLst/>
          </a:prstGeom>
          <a:ln w="25400">
            <a:solidFill>
              <a:srgbClr val="FF15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impacts Behavior?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4873752"/>
          </a:xfrm>
        </p:spPr>
        <p:txBody>
          <a:bodyPr>
            <a:normAutofit/>
          </a:bodyPr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Need to understand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why patrons use our library and their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personal situations</a:t>
            </a: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Need to understand and ask WHY someone is displaying behavior</a:t>
            </a:r>
          </a:p>
          <a:p>
            <a:pPr marL="0" indent="0">
              <a:buClr>
                <a:srgbClr val="FF1574"/>
              </a:buClr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cannot control behaviors; we can only control how we respond to behaviors</a:t>
            </a:r>
          </a:p>
          <a:p>
            <a:pPr marL="0" indent="0">
              <a:buClr>
                <a:srgbClr val="FF1574"/>
              </a:buClr>
              <a:buNone/>
            </a:pPr>
            <a:endParaRPr lang="en-US" dirty="0" smtClean="0"/>
          </a:p>
          <a:p>
            <a:pPr marL="365760" lvl="1" indent="0">
              <a:buClr>
                <a:srgbClr val="FF1574"/>
              </a:buClr>
              <a:buNone/>
            </a:pPr>
            <a:endParaRPr lang="en-US" dirty="0"/>
          </a:p>
          <a:p>
            <a:pPr marL="365760" lvl="1" indent="0">
              <a:buClr>
                <a:srgbClr val="FF1574"/>
              </a:buCl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2" descr="Upset and angry boy concept for anger, frustration and mischief with copy spa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5"/>
          <a:stretch/>
        </p:blipFill>
        <p:spPr bwMode="auto">
          <a:xfrm>
            <a:off x="6988961" y="5175988"/>
            <a:ext cx="2189984" cy="16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eerful smiling little boy with big backpack jumping and having fun against blue wall. Looking at camera. School concept. Back to Scho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/>
          <a:stretch/>
        </p:blipFill>
        <p:spPr bwMode="auto">
          <a:xfrm>
            <a:off x="6970341" y="454"/>
            <a:ext cx="2190461" cy="17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Stock Photo of Cheerful Smiling Child Having Ideas - Creativity and Imagi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8" y="1720396"/>
            <a:ext cx="2189984" cy="17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oung Asian girl isolated on whit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/>
          <a:stretch/>
        </p:blipFill>
        <p:spPr bwMode="auto">
          <a:xfrm>
            <a:off x="6970341" y="3488044"/>
            <a:ext cx="2181820" cy="17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impacts Behavior?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4873752"/>
          </a:xfrm>
        </p:spPr>
        <p:txBody>
          <a:bodyPr>
            <a:normAutofit/>
          </a:bodyPr>
          <a:lstStyle/>
          <a:p>
            <a:pPr marL="0" indent="0">
              <a:buClr>
                <a:srgbClr val="FF1574"/>
              </a:buClr>
              <a:buNone/>
            </a:pPr>
            <a:endParaRPr lang="en-US" dirty="0" smtClean="0"/>
          </a:p>
          <a:p>
            <a:pPr marL="365760" lvl="1" indent="0">
              <a:buClr>
                <a:srgbClr val="FF1574"/>
              </a:buClr>
              <a:buNone/>
            </a:pPr>
            <a:endParaRPr lang="en-US" dirty="0"/>
          </a:p>
          <a:p>
            <a:pPr marL="365760" lvl="1" indent="0">
              <a:buClr>
                <a:srgbClr val="FF1574"/>
              </a:buCl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2" descr="C:\Users\lib_cencirc\Downloads\20170518_133936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3" y="2431143"/>
            <a:ext cx="360816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impacts Behavior?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4873752"/>
          </a:xfrm>
        </p:spPr>
        <p:txBody>
          <a:bodyPr>
            <a:normAutofit/>
          </a:bodyPr>
          <a:lstStyle/>
          <a:p>
            <a:pPr marL="0" indent="0">
              <a:buClr>
                <a:srgbClr val="FF1574"/>
              </a:buClr>
              <a:buNone/>
            </a:pPr>
            <a:endParaRPr lang="en-US" dirty="0" smtClean="0"/>
          </a:p>
          <a:p>
            <a:pPr marL="365760" lvl="1" indent="0">
              <a:buClr>
                <a:srgbClr val="FF1574"/>
              </a:buClr>
              <a:buNone/>
            </a:pPr>
            <a:endParaRPr lang="en-US" dirty="0"/>
          </a:p>
          <a:p>
            <a:pPr marL="365760" lvl="1" indent="0">
              <a:buClr>
                <a:srgbClr val="FF1574"/>
              </a:buCl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Unhappy and Happy Sm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3" y="2431143"/>
            <a:ext cx="3571875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Verbal and non-verbal communication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848600" cy="4492752"/>
          </a:xfrm>
        </p:spPr>
        <p:txBody>
          <a:bodyPr/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Up to 93% of communication can be non-verbal</a:t>
            </a:r>
          </a:p>
        </p:txBody>
      </p:sp>
      <p:pic>
        <p:nvPicPr>
          <p:cNvPr id="7" name="Picture 2" descr="Communication concept for web and infographic. Linear design style modern vector illustration. The word communication 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568349" cy="30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Building relationships with customers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2819400"/>
          </a:xfrm>
        </p:spPr>
        <p:txBody>
          <a:bodyPr>
            <a:normAutofit/>
          </a:bodyPr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type of relationship are we looking for?</a:t>
            </a: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Create positive first impressions and utilize rapport throughout interactions</a:t>
            </a:r>
          </a:p>
          <a:p>
            <a:pPr marL="0" indent="0">
              <a:buClr>
                <a:srgbClr val="FF1574"/>
              </a:buClr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Need to balance professional vs friend</a:t>
            </a:r>
          </a:p>
          <a:p>
            <a:pPr marL="0" indent="0">
              <a:buClr>
                <a:srgbClr val="FF1574"/>
              </a:buCl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Building relationships with customers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transparen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transparenc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word transpar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39354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Building relationships with customers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Female librarian scanning books while family standing at checkout counter in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1143"/>
            <a:ext cx="3571875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Building relationships with customers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Person Wearing Blue Black Jacket Standing Near Gray Bookshe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431143"/>
            <a:ext cx="3571874" cy="2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Responses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7183647"/>
              </p:ext>
            </p:extLst>
          </p:nvPr>
        </p:nvGraphicFramePr>
        <p:xfrm>
          <a:off x="1066800" y="1600200"/>
          <a:ext cx="6781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Responses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6565506"/>
              </p:ext>
            </p:extLst>
          </p:nvPr>
        </p:nvGraphicFramePr>
        <p:xfrm>
          <a:off x="1066800" y="1600200"/>
          <a:ext cx="6781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975" y="2747296"/>
            <a:ext cx="4949825" cy="5935408"/>
          </a:xfrm>
        </p:spPr>
        <p:txBody>
          <a:bodyPr>
            <a:normAutofit/>
          </a:bodyPr>
          <a:lstStyle/>
          <a:p>
            <a:pPr marL="0" indent="0">
              <a:buClr>
                <a:srgbClr val="FF1574"/>
              </a:buClr>
              <a:buNone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Library Service Associate </a:t>
            </a:r>
          </a:p>
          <a:p>
            <a:pPr marL="0" indent="0">
              <a:buClr>
                <a:srgbClr val="FF1574"/>
              </a:buClr>
              <a:buNone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within Customer Service Department  at Brown County Central Library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different perspec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1981200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49052"/>
            <a:ext cx="2743200" cy="1598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6248401" y="5029200"/>
            <a:ext cx="832644" cy="53149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Responses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8326581"/>
              </p:ext>
            </p:extLst>
          </p:nvPr>
        </p:nvGraphicFramePr>
        <p:xfrm>
          <a:off x="1066800" y="1600200"/>
          <a:ext cx="6781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Responses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2101644"/>
              </p:ext>
            </p:extLst>
          </p:nvPr>
        </p:nvGraphicFramePr>
        <p:xfrm>
          <a:off x="1066800" y="1600200"/>
          <a:ext cx="6781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Responses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747367"/>
              </p:ext>
            </p:extLst>
          </p:nvPr>
        </p:nvGraphicFramePr>
        <p:xfrm>
          <a:off x="1066800" y="1600200"/>
          <a:ext cx="6781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Documentation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010400" cy="4873752"/>
          </a:xfrm>
        </p:spPr>
        <p:txBody>
          <a:bodyPr/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Document patron information (or description)</a:t>
            </a: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Document detailed behavior</a:t>
            </a: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Document where the incident took place</a:t>
            </a: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Document (staff/library) responses </a:t>
            </a: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PLEASE REMEMBER:                                    do not include opinions                                     or speculations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and with pen over application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14" y="3765312"/>
            <a:ext cx="3374982" cy="22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Response Plan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have a regular patron who needs a little more assistance than typical or who typically presents behaviors, a response plan may be useful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82913" y="561016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Behavior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18018523"/>
              </p:ext>
            </p:extLst>
          </p:nvPr>
        </p:nvGraphicFramePr>
        <p:xfrm>
          <a:off x="2133600" y="3200400"/>
          <a:ext cx="50292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0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Response Plan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239000" cy="4873752"/>
          </a:xfrm>
        </p:spPr>
        <p:txBody>
          <a:bodyPr>
            <a:normAutofit/>
          </a:bodyPr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Could Outline:</a:t>
            </a:r>
          </a:p>
          <a:p>
            <a:pPr lvl="1"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Behavior typically seen</a:t>
            </a:r>
          </a:p>
          <a:p>
            <a:pPr lvl="1"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Desired staff response</a:t>
            </a:r>
          </a:p>
          <a:p>
            <a:pPr lvl="1"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Staff who should be aware of plan</a:t>
            </a:r>
          </a:p>
          <a:p>
            <a:pPr lvl="2"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This will increase consistency with/between staff</a:t>
            </a:r>
          </a:p>
          <a:p>
            <a:pPr lvl="1">
              <a:buClr>
                <a:srgbClr val="FF1574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105150" cy="197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Response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Plan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2" descr="Free Stock Photo of Coffee A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4" y="2431143"/>
            <a:ext cx="3657601" cy="27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Response Plan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Seek input from community resources and/or law enforcement to develop</a:t>
            </a:r>
          </a:p>
          <a:p>
            <a:pPr marL="365760" lvl="1" indent="0">
              <a:buClr>
                <a:srgbClr val="FF1574"/>
              </a:buClr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026" name="Picture 2" descr="Crisis Cen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80422"/>
            <a:ext cx="2122092" cy="8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johnhomelessshelter.org/wp-content/themes/duena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83" y="4232220"/>
            <a:ext cx="758460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reen bay police departmen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90662"/>
            <a:ext cx="1322867" cy="10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934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Response Plan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ree Stock Photo of Church 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90" y="2485571"/>
            <a:ext cx="2723075" cy="19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unty Building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2" y="2490854"/>
            <a:ext cx="2715818" cy="197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omeless. In the hands of one man metal plate. In the hand of another person ladle.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65" y="2490854"/>
            <a:ext cx="2723075" cy="198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962900" cy="540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Danielle Zeamer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zeamer_ds@co.brown.wi.us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Brown County Library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Customer Service Department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AutoShape 2" descr="Image result for different perspec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natural looking banner with thank you and white blossoms as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091794"/>
            <a:ext cx="3668182" cy="24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1" y="1"/>
            <a:ext cx="84979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7400" y="19050"/>
            <a:ext cx="51054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we want to create: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143000"/>
            <a:ext cx="3886200" cy="4873752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1574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Welcoming and safe environment for ALL patrons</a:t>
            </a:r>
          </a:p>
        </p:txBody>
      </p:sp>
    </p:spTree>
    <p:extLst>
      <p:ext uri="{BB962C8B-B14F-4D97-AF65-F5344CB8AC3E}">
        <p14:creationId xmlns:p14="http://schemas.microsoft.com/office/powerpoint/2010/main" val="24530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we will learn today: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0375" y="1524000"/>
            <a:ext cx="7467600" cy="4873752"/>
          </a:xfrm>
        </p:spPr>
        <p:txBody>
          <a:bodyPr>
            <a:normAutofit/>
          </a:bodyPr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is Behavior </a:t>
            </a: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mpacts Behavior</a:t>
            </a:r>
          </a:p>
          <a:p>
            <a:pPr lvl="1"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Perspective</a:t>
            </a:r>
          </a:p>
          <a:p>
            <a:pPr lvl="1"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Communication</a:t>
            </a:r>
          </a:p>
          <a:p>
            <a:pPr lvl="1"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Relationships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How to Respond to Behaviors</a:t>
            </a:r>
          </a:p>
        </p:txBody>
      </p:sp>
      <p:sp>
        <p:nvSpPr>
          <p:cNvPr id="4" name="AutoShape 2" descr="Image result for different perspec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7225" y="381000"/>
            <a:ext cx="7467600" cy="1143000"/>
          </a:xfrm>
        </p:spPr>
        <p:txBody>
          <a:bodyPr/>
          <a:lstStyle/>
          <a:p>
            <a:pPr algn="ctr"/>
            <a:r>
              <a:rPr lang="en-US" smtClean="0"/>
              <a:t>Who We Serve</a:t>
            </a:r>
            <a:endParaRPr lang="en-US" dirty="0"/>
          </a:p>
        </p:txBody>
      </p:sp>
      <p:sp>
        <p:nvSpPr>
          <p:cNvPr id="4" name="AutoShape 2" descr="Image result for different perspec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14" descr="Homeless lying on a wooden bench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1442"/>
            <a:ext cx="2381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 woman holds a child, trying to calm him down. The child is three years.&#10;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38310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epressed businessman bending down the head sitting on the stairs. Middle edge man feel frustrated after business failure.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3314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Lime Green color ribbon raising support help people life living with tumor illness Lymphoma Cancer Awareness, mental health 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43073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eam Teamwork Togetherness Collaboration Concept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43314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group of happy women with disability having fun in spring park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3665085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behav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behavi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behavi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Free Stock Photo of Standing out from the crowd - A blue goldfish escapes from the sho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3"/>
          <a:stretch/>
        </p:blipFill>
        <p:spPr bwMode="auto">
          <a:xfrm>
            <a:off x="612775" y="298223"/>
            <a:ext cx="8108824" cy="620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07975" y="65087"/>
            <a:ext cx="8532316" cy="1001713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tx1">
                    <a:lumMod val="75000"/>
                  </a:schemeClr>
                </a:solidFill>
              </a:rPr>
              <a:t>What is Behavior?</a:t>
            </a:r>
            <a:endParaRPr lang="en-US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775" y="2438400"/>
            <a:ext cx="7616825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Behaviors we typically see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AutoShape 6" descr="Image result for behav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behavi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behavi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een girl traveler sleeping from window of train. Young lady on travel sitting in bus or trai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1169"/>
            <a:ext cx="2675732" cy="178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xiety management in service indus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68" y="4111169"/>
            <a:ext cx="2675732" cy="178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n depressed with wine bottle sitting on bench outdoor. People abuse and alcoholism problem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3" y="683153"/>
            <a:ext cx="2622167" cy="17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ree Stock Photo of Laptop wo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68" y="683153"/>
            <a:ext cx="2675732" cy="17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153400" y="5715000"/>
            <a:ext cx="53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impacts Behavior?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4873752"/>
          </a:xfrm>
        </p:spPr>
        <p:txBody>
          <a:bodyPr>
            <a:normAutofit/>
          </a:bodyPr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Need to understand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why patrons use our library and their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personal situations</a:t>
            </a:r>
          </a:p>
          <a:p>
            <a:pPr marL="0" indent="0">
              <a:buClr>
                <a:srgbClr val="FF1574"/>
              </a:buClr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Clr>
                <a:srgbClr val="FF1574"/>
              </a:buClr>
              <a:buNone/>
            </a:pPr>
            <a:endParaRPr lang="en-US" dirty="0" smtClean="0"/>
          </a:p>
          <a:p>
            <a:pPr marL="365760" lvl="1" indent="0">
              <a:buClr>
                <a:srgbClr val="FF1574"/>
              </a:buClr>
              <a:buNone/>
            </a:pPr>
            <a:endParaRPr lang="en-US" dirty="0"/>
          </a:p>
          <a:p>
            <a:pPr lvl="1">
              <a:buClr>
                <a:srgbClr val="FF1574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Image result for homel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42" y="3436255"/>
            <a:ext cx="2182058" cy="17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male student taking notes from a book at library. Young asian woman sitting at table doing assignments in college librar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8" y="0"/>
            <a:ext cx="21731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hnology E-learning School Break Lunch Conc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8" y="1752600"/>
            <a:ext cx="2189985" cy="16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orable little boy, sitting in a book store, looking at boo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42" y="5154385"/>
            <a:ext cx="2173656" cy="17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 impacts Behavior?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4873752"/>
          </a:xfrm>
        </p:spPr>
        <p:txBody>
          <a:bodyPr>
            <a:normAutofit/>
          </a:bodyPr>
          <a:lstStyle/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Need to understand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why patrons use our library and their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personal situations</a:t>
            </a:r>
          </a:p>
          <a:p>
            <a:pPr marL="0" indent="0">
              <a:buClr>
                <a:srgbClr val="FF1574"/>
              </a:buClr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FF157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Need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to understand and ask WHY someone is displaying behavior</a:t>
            </a:r>
          </a:p>
          <a:p>
            <a:pPr marL="0" indent="0">
              <a:buClr>
                <a:srgbClr val="FF1574"/>
              </a:buClr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Clr>
                <a:srgbClr val="FF1574"/>
              </a:buClr>
              <a:buNone/>
            </a:pPr>
            <a:endParaRPr lang="en-US" dirty="0" smtClean="0"/>
          </a:p>
          <a:p>
            <a:pPr marL="365760" lvl="1" indent="0">
              <a:buClr>
                <a:srgbClr val="FF1574"/>
              </a:buClr>
              <a:buNone/>
            </a:pPr>
            <a:endParaRPr lang="en-US" dirty="0"/>
          </a:p>
          <a:p>
            <a:pPr lvl="1">
              <a:buClr>
                <a:srgbClr val="FF1574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32" name="Picture 8" descr="Glasses of water on a wooden table. Selective focus. Shallow D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0" y="1687285"/>
            <a:ext cx="2182058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ealthy eating, dieting, vegetarian kitchen and cooking concept - close up of vegetable salad bowl and fork at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0" y="0"/>
            <a:ext cx="2182058" cy="16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ree Stock Photo of Toi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42" y="5128984"/>
            <a:ext cx="2182060" cy="17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illows on bed and luxury black lamp style on wooden table side in bedroom design, vintage process sty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42" y="3439884"/>
            <a:ext cx="2173656" cy="18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1">
      <a:dk1>
        <a:srgbClr val="60BE8D"/>
      </a:dk1>
      <a:lt1>
        <a:sysClr val="window" lastClr="FFFFFF"/>
      </a:lt1>
      <a:dk2>
        <a:srgbClr val="60BE8D"/>
      </a:dk2>
      <a:lt2>
        <a:srgbClr val="DEDEDE"/>
      </a:lt2>
      <a:accent1>
        <a:srgbClr val="A04DA3"/>
      </a:accent1>
      <a:accent2>
        <a:srgbClr val="438086"/>
      </a:accent2>
      <a:accent3>
        <a:srgbClr val="F79FF7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1578</TotalTime>
  <Words>426</Words>
  <Application>Microsoft Office PowerPoint</Application>
  <PresentationFormat>On-screen Show (4:3)</PresentationFormat>
  <Paragraphs>132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Effectively managing Customer behaviors</vt:lpstr>
      <vt:lpstr>PowerPoint Presentation</vt:lpstr>
      <vt:lpstr>What we want to create:</vt:lpstr>
      <vt:lpstr>What we will learn today:</vt:lpstr>
      <vt:lpstr>Who We Serve</vt:lpstr>
      <vt:lpstr>PowerPoint Presentation</vt:lpstr>
      <vt:lpstr>Behaviors we typically see</vt:lpstr>
      <vt:lpstr>What impacts Behavior?</vt:lpstr>
      <vt:lpstr>What impacts Behavior?</vt:lpstr>
      <vt:lpstr>What impacts Behavior?</vt:lpstr>
      <vt:lpstr>What impacts Behavior?</vt:lpstr>
      <vt:lpstr>What impacts Behavior?</vt:lpstr>
      <vt:lpstr>Verbal and non-verbal communication</vt:lpstr>
      <vt:lpstr> Building relationships with customers</vt:lpstr>
      <vt:lpstr> Building relationships with customers</vt:lpstr>
      <vt:lpstr> Building relationships with customers</vt:lpstr>
      <vt:lpstr> Building relationships with customers</vt:lpstr>
      <vt:lpstr>Responses</vt:lpstr>
      <vt:lpstr>Responses</vt:lpstr>
      <vt:lpstr>Responses</vt:lpstr>
      <vt:lpstr>Responses</vt:lpstr>
      <vt:lpstr>Responses</vt:lpstr>
      <vt:lpstr>Documentation</vt:lpstr>
      <vt:lpstr>Response Plan</vt:lpstr>
      <vt:lpstr>Response Plan</vt:lpstr>
      <vt:lpstr>Response Plan</vt:lpstr>
      <vt:lpstr>Response Plan</vt:lpstr>
      <vt:lpstr>Response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BCLStaff</dc:creator>
  <cp:lastModifiedBy>LIB_CENCIRC</cp:lastModifiedBy>
  <cp:revision>172</cp:revision>
  <cp:lastPrinted>2017-06-30T14:56:24Z</cp:lastPrinted>
  <dcterms:created xsi:type="dcterms:W3CDTF">2017-04-10T18:17:07Z</dcterms:created>
  <dcterms:modified xsi:type="dcterms:W3CDTF">2017-07-12T17:25:00Z</dcterms:modified>
</cp:coreProperties>
</file>